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3"/>
  </p:notesMasterIdLst>
  <p:sldIdLst>
    <p:sldId id="256" r:id="rId5"/>
    <p:sldId id="270" r:id="rId6"/>
    <p:sldId id="416" r:id="rId7"/>
    <p:sldId id="414" r:id="rId8"/>
    <p:sldId id="424" r:id="rId9"/>
    <p:sldId id="419" r:id="rId10"/>
    <p:sldId id="421" r:id="rId11"/>
    <p:sldId id="406" r:id="rId12"/>
    <p:sldId id="425" r:id="rId13"/>
    <p:sldId id="428" r:id="rId14"/>
    <p:sldId id="429" r:id="rId15"/>
    <p:sldId id="430" r:id="rId16"/>
    <p:sldId id="426" r:id="rId17"/>
    <p:sldId id="432" r:id="rId18"/>
    <p:sldId id="433" r:id="rId19"/>
    <p:sldId id="427" r:id="rId20"/>
    <p:sldId id="434" r:id="rId21"/>
    <p:sldId id="435" r:id="rId22"/>
    <p:sldId id="366" r:id="rId23"/>
    <p:sldId id="436" r:id="rId24"/>
    <p:sldId id="439" r:id="rId25"/>
    <p:sldId id="437" r:id="rId26"/>
    <p:sldId id="438" r:id="rId27"/>
    <p:sldId id="442" r:id="rId28"/>
    <p:sldId id="443" r:id="rId29"/>
    <p:sldId id="444" r:id="rId30"/>
    <p:sldId id="445" r:id="rId31"/>
    <p:sldId id="405" r:id="rId32"/>
    <p:sldId id="440" r:id="rId33"/>
    <p:sldId id="441" r:id="rId34"/>
    <p:sldId id="450" r:id="rId35"/>
    <p:sldId id="452" r:id="rId36"/>
    <p:sldId id="451" r:id="rId37"/>
    <p:sldId id="449" r:id="rId38"/>
    <p:sldId id="446" r:id="rId39"/>
    <p:sldId id="447" r:id="rId40"/>
    <p:sldId id="448" r:id="rId41"/>
    <p:sldId id="26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CD1"/>
    <a:srgbClr val="002B3C"/>
    <a:srgbClr val="E8E8E8"/>
    <a:srgbClr val="D9F0F8"/>
    <a:srgbClr val="D8D4D7"/>
    <a:srgbClr val="FFFFFF"/>
    <a:srgbClr val="005695"/>
    <a:srgbClr val="59981A"/>
    <a:srgbClr val="8D8AAF"/>
    <a:srgbClr val="658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AF285E-5D51-487F-B5EE-1182F4CC5CCE}" v="168" dt="2026-01-31T16:34:42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1" autoAdjust="0"/>
    <p:restoredTop sz="94694"/>
  </p:normalViewPr>
  <p:slideViewPr>
    <p:cSldViewPr snapToGrid="0">
      <p:cViewPr varScale="1">
        <p:scale>
          <a:sx n="90" d="100"/>
          <a:sy n="90" d="100"/>
        </p:scale>
        <p:origin x="106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rfee, Tyler" userId="2ac09cb8-ae97-4d35-a15f-7a1a3488c307" providerId="ADAL" clId="{D472C672-D174-4048-A64D-BD07DF374820}"/>
    <pc:docChg chg="undo redo custSel addSld delSld modSld sldOrd">
      <pc:chgData name="Durfee, Tyler" userId="2ac09cb8-ae97-4d35-a15f-7a1a3488c307" providerId="ADAL" clId="{D472C672-D174-4048-A64D-BD07DF374820}" dt="2026-01-31T16:34:42.634" v="8128"/>
      <pc:docMkLst>
        <pc:docMk/>
      </pc:docMkLst>
      <pc:sldChg chg="modSp mod">
        <pc:chgData name="Durfee, Tyler" userId="2ac09cb8-ae97-4d35-a15f-7a1a3488c307" providerId="ADAL" clId="{D472C672-D174-4048-A64D-BD07DF374820}" dt="2026-01-26T19:42:46.777" v="3222" actId="20577"/>
        <pc:sldMkLst>
          <pc:docMk/>
          <pc:sldMk cId="2255824473" sldId="256"/>
        </pc:sldMkLst>
        <pc:spChg chg="mod">
          <ac:chgData name="Durfee, Tyler" userId="2ac09cb8-ae97-4d35-a15f-7a1a3488c307" providerId="ADAL" clId="{D472C672-D174-4048-A64D-BD07DF374820}" dt="2026-01-26T19:42:39.630" v="3213" actId="20577"/>
          <ac:spMkLst>
            <pc:docMk/>
            <pc:sldMk cId="2255824473" sldId="256"/>
            <ac:spMk id="2" creationId="{79628A31-8E3A-EDB3-ED07-E60E8FBFF289}"/>
          </ac:spMkLst>
        </pc:spChg>
        <pc:spChg chg="mod">
          <ac:chgData name="Durfee, Tyler" userId="2ac09cb8-ae97-4d35-a15f-7a1a3488c307" providerId="ADAL" clId="{D472C672-D174-4048-A64D-BD07DF374820}" dt="2026-01-26T19:42:46.777" v="3222" actId="20577"/>
          <ac:spMkLst>
            <pc:docMk/>
            <pc:sldMk cId="2255824473" sldId="256"/>
            <ac:spMk id="7" creationId="{988F917D-F458-C864-1023-A208CB7E72AA}"/>
          </ac:spMkLst>
        </pc:spChg>
      </pc:sldChg>
      <pc:sldChg chg="modSp mod">
        <pc:chgData name="Durfee, Tyler" userId="2ac09cb8-ae97-4d35-a15f-7a1a3488c307" providerId="ADAL" clId="{D472C672-D174-4048-A64D-BD07DF374820}" dt="2026-01-30T23:26:29.234" v="7557" actId="20577"/>
        <pc:sldMkLst>
          <pc:docMk/>
          <pc:sldMk cId="3433004023" sldId="260"/>
        </pc:sldMkLst>
        <pc:spChg chg="mod">
          <ac:chgData name="Durfee, Tyler" userId="2ac09cb8-ae97-4d35-a15f-7a1a3488c307" providerId="ADAL" clId="{D472C672-D174-4048-A64D-BD07DF374820}" dt="2026-01-30T23:26:17.141" v="7542" actId="20577"/>
          <ac:spMkLst>
            <pc:docMk/>
            <pc:sldMk cId="3433004023" sldId="260"/>
            <ac:spMk id="2" creationId="{1C6237C0-8941-8E5B-1B0B-7D0132FB9126}"/>
          </ac:spMkLst>
        </pc:spChg>
        <pc:spChg chg="mod">
          <ac:chgData name="Durfee, Tyler" userId="2ac09cb8-ae97-4d35-a15f-7a1a3488c307" providerId="ADAL" clId="{D472C672-D174-4048-A64D-BD07DF374820}" dt="2026-01-30T23:26:29.234" v="7557" actId="20577"/>
          <ac:spMkLst>
            <pc:docMk/>
            <pc:sldMk cId="3433004023" sldId="260"/>
            <ac:spMk id="6" creationId="{42546AE5-C14A-2716-CBE4-4E5FDC4472E9}"/>
          </ac:spMkLst>
        </pc:spChg>
      </pc:sldChg>
      <pc:sldChg chg="modSp del mod ord">
        <pc:chgData name="Durfee, Tyler" userId="2ac09cb8-ae97-4d35-a15f-7a1a3488c307" providerId="ADAL" clId="{D472C672-D174-4048-A64D-BD07DF374820}" dt="2026-01-30T22:34:22.825" v="7249" actId="47"/>
        <pc:sldMkLst>
          <pc:docMk/>
          <pc:sldMk cId="1882750491" sldId="269"/>
        </pc:sldMkLst>
      </pc:sldChg>
      <pc:sldChg chg="modSp mod ord">
        <pc:chgData name="Durfee, Tyler" userId="2ac09cb8-ae97-4d35-a15f-7a1a3488c307" providerId="ADAL" clId="{D472C672-D174-4048-A64D-BD07DF374820}" dt="2026-01-30T21:47:47.884" v="5825"/>
        <pc:sldMkLst>
          <pc:docMk/>
          <pc:sldMk cId="900213309" sldId="270"/>
        </pc:sldMkLst>
        <pc:spChg chg="mod">
          <ac:chgData name="Durfee, Tyler" userId="2ac09cb8-ae97-4d35-a15f-7a1a3488c307" providerId="ADAL" clId="{D472C672-D174-4048-A64D-BD07DF374820}" dt="2026-01-26T19:52:34.320" v="3252" actId="20577"/>
          <ac:spMkLst>
            <pc:docMk/>
            <pc:sldMk cId="900213309" sldId="270"/>
            <ac:spMk id="7" creationId="{5C0B2D00-9BB4-1ED1-6A49-A8F3704B9C13}"/>
          </ac:spMkLst>
        </pc:spChg>
        <pc:spChg chg="mod">
          <ac:chgData name="Durfee, Tyler" userId="2ac09cb8-ae97-4d35-a15f-7a1a3488c307" providerId="ADAL" clId="{D472C672-D174-4048-A64D-BD07DF374820}" dt="2026-01-26T21:13:13.254" v="3560" actId="13926"/>
          <ac:spMkLst>
            <pc:docMk/>
            <pc:sldMk cId="900213309" sldId="270"/>
            <ac:spMk id="11" creationId="{39032B95-3F9E-E5AF-FAEF-49E374D031A1}"/>
          </ac:spMkLst>
        </pc:spChg>
      </pc:sldChg>
      <pc:sldChg chg="modSp del mod">
        <pc:chgData name="Durfee, Tyler" userId="2ac09cb8-ae97-4d35-a15f-7a1a3488c307" providerId="ADAL" clId="{D472C672-D174-4048-A64D-BD07DF374820}" dt="2026-01-30T22:34:29.875" v="7254" actId="47"/>
        <pc:sldMkLst>
          <pc:docMk/>
          <pc:sldMk cId="1182596046" sldId="363"/>
        </pc:sldMkLst>
      </pc:sldChg>
      <pc:sldChg chg="modSp del mod">
        <pc:chgData name="Durfee, Tyler" userId="2ac09cb8-ae97-4d35-a15f-7a1a3488c307" providerId="ADAL" clId="{D472C672-D174-4048-A64D-BD07DF374820}" dt="2026-01-30T22:34:34.397" v="7255" actId="47"/>
        <pc:sldMkLst>
          <pc:docMk/>
          <pc:sldMk cId="2934337365" sldId="365"/>
        </pc:sldMkLst>
      </pc:sldChg>
      <pc:sldChg chg="addSp modSp mod">
        <pc:chgData name="Durfee, Tyler" userId="2ac09cb8-ae97-4d35-a15f-7a1a3488c307" providerId="ADAL" clId="{D472C672-D174-4048-A64D-BD07DF374820}" dt="2026-01-30T23:25:26.242" v="7513"/>
        <pc:sldMkLst>
          <pc:docMk/>
          <pc:sldMk cId="2291987771" sldId="366"/>
        </pc:sldMkLst>
        <pc:spChg chg="mod">
          <ac:chgData name="Durfee, Tyler" userId="2ac09cb8-ae97-4d35-a15f-7a1a3488c307" providerId="ADAL" clId="{D472C672-D174-4048-A64D-BD07DF374820}" dt="2026-01-28T22:11:10.066" v="5822" actId="20577"/>
          <ac:spMkLst>
            <pc:docMk/>
            <pc:sldMk cId="2291987771" sldId="366"/>
            <ac:spMk id="5" creationId="{18D906D8-4642-1955-C570-4B52F0B5007C}"/>
          </ac:spMkLst>
        </pc:spChg>
        <pc:spChg chg="mod">
          <ac:chgData name="Durfee, Tyler" userId="2ac09cb8-ae97-4d35-a15f-7a1a3488c307" providerId="ADAL" clId="{D472C672-D174-4048-A64D-BD07DF374820}" dt="2026-01-30T23:25:26.242" v="7513"/>
          <ac:spMkLst>
            <pc:docMk/>
            <pc:sldMk cId="2291987771" sldId="366"/>
            <ac:spMk id="6" creationId="{A4EE6C29-8C53-2EDC-3B52-FA551A0643A7}"/>
          </ac:spMkLst>
        </pc:spChg>
        <pc:spChg chg="mod">
          <ac:chgData name="Durfee, Tyler" userId="2ac09cb8-ae97-4d35-a15f-7a1a3488c307" providerId="ADAL" clId="{D472C672-D174-4048-A64D-BD07DF374820}" dt="2026-01-30T23:25:26.242" v="7513"/>
          <ac:spMkLst>
            <pc:docMk/>
            <pc:sldMk cId="2291987771" sldId="366"/>
            <ac:spMk id="7" creationId="{0EADB315-9A02-1680-32C9-C96D821DD383}"/>
          </ac:spMkLst>
        </pc:spChg>
        <pc:spChg chg="mod">
          <ac:chgData name="Durfee, Tyler" userId="2ac09cb8-ae97-4d35-a15f-7a1a3488c307" providerId="ADAL" clId="{D472C672-D174-4048-A64D-BD07DF374820}" dt="2026-01-30T23:25:26.242" v="7513"/>
          <ac:spMkLst>
            <pc:docMk/>
            <pc:sldMk cId="2291987771" sldId="366"/>
            <ac:spMk id="9" creationId="{989118D4-AB1C-A178-7D44-F5CBD59EA6B8}"/>
          </ac:spMkLst>
        </pc:spChg>
        <pc:grpChg chg="add mod">
          <ac:chgData name="Durfee, Tyler" userId="2ac09cb8-ae97-4d35-a15f-7a1a3488c307" providerId="ADAL" clId="{D472C672-D174-4048-A64D-BD07DF374820}" dt="2026-01-30T23:25:26.242" v="7513"/>
          <ac:grpSpMkLst>
            <pc:docMk/>
            <pc:sldMk cId="2291987771" sldId="366"/>
            <ac:grpSpMk id="4" creationId="{26BDA1B3-2DBD-66CC-C24A-5F0C305F6C8F}"/>
          </ac:grpSpMkLst>
        </pc:grpChg>
      </pc:sldChg>
      <pc:sldChg chg="del">
        <pc:chgData name="Durfee, Tyler" userId="2ac09cb8-ae97-4d35-a15f-7a1a3488c307" providerId="ADAL" clId="{D472C672-D174-4048-A64D-BD07DF374820}" dt="2026-01-30T22:34:38.894" v="7256" actId="47"/>
        <pc:sldMkLst>
          <pc:docMk/>
          <pc:sldMk cId="4038281325" sldId="380"/>
        </pc:sldMkLst>
      </pc:sldChg>
      <pc:sldChg chg="del">
        <pc:chgData name="Durfee, Tyler" userId="2ac09cb8-ae97-4d35-a15f-7a1a3488c307" providerId="ADAL" clId="{D472C672-D174-4048-A64D-BD07DF374820}" dt="2026-01-30T22:34:38.894" v="7256" actId="47"/>
        <pc:sldMkLst>
          <pc:docMk/>
          <pc:sldMk cId="3114505965" sldId="382"/>
        </pc:sldMkLst>
      </pc:sldChg>
      <pc:sldChg chg="modSp add del mod">
        <pc:chgData name="Durfee, Tyler" userId="2ac09cb8-ae97-4d35-a15f-7a1a3488c307" providerId="ADAL" clId="{D472C672-D174-4048-A64D-BD07DF374820}" dt="2026-01-30T22:34:34.397" v="7255" actId="47"/>
        <pc:sldMkLst>
          <pc:docMk/>
          <pc:sldMk cId="3354307302" sldId="388"/>
        </pc:sldMkLst>
      </pc:sldChg>
      <pc:sldChg chg="modSp add del mod ord">
        <pc:chgData name="Durfee, Tyler" userId="2ac09cb8-ae97-4d35-a15f-7a1a3488c307" providerId="ADAL" clId="{D472C672-D174-4048-A64D-BD07DF374820}" dt="2026-01-30T22:34:34.397" v="7255" actId="47"/>
        <pc:sldMkLst>
          <pc:docMk/>
          <pc:sldMk cId="2522078924" sldId="389"/>
        </pc:sldMkLst>
      </pc:sldChg>
      <pc:sldChg chg="modSp add del mod">
        <pc:chgData name="Durfee, Tyler" userId="2ac09cb8-ae97-4d35-a15f-7a1a3488c307" providerId="ADAL" clId="{D472C672-D174-4048-A64D-BD07DF374820}" dt="2026-01-30T22:34:34.397" v="7255" actId="47"/>
        <pc:sldMkLst>
          <pc:docMk/>
          <pc:sldMk cId="4112852010" sldId="390"/>
        </pc:sldMkLst>
      </pc:sldChg>
      <pc:sldChg chg="modSp add del mod">
        <pc:chgData name="Durfee, Tyler" userId="2ac09cb8-ae97-4d35-a15f-7a1a3488c307" providerId="ADAL" clId="{D472C672-D174-4048-A64D-BD07DF374820}" dt="2026-01-30T22:34:34.397" v="7255" actId="47"/>
        <pc:sldMkLst>
          <pc:docMk/>
          <pc:sldMk cId="3710618379" sldId="391"/>
        </pc:sldMkLst>
      </pc:sldChg>
      <pc:sldChg chg="modSp add del mod">
        <pc:chgData name="Durfee, Tyler" userId="2ac09cb8-ae97-4d35-a15f-7a1a3488c307" providerId="ADAL" clId="{D472C672-D174-4048-A64D-BD07DF374820}" dt="2026-01-30T22:34:24.269" v="7250" actId="47"/>
        <pc:sldMkLst>
          <pc:docMk/>
          <pc:sldMk cId="108559370" sldId="393"/>
        </pc:sldMkLst>
      </pc:sldChg>
      <pc:sldChg chg="modSp add del mod">
        <pc:chgData name="Durfee, Tyler" userId="2ac09cb8-ae97-4d35-a15f-7a1a3488c307" providerId="ADAL" clId="{D472C672-D174-4048-A64D-BD07DF374820}" dt="2026-01-30T22:34:34.397" v="7255" actId="47"/>
        <pc:sldMkLst>
          <pc:docMk/>
          <pc:sldMk cId="3936962555" sldId="395"/>
        </pc:sldMkLst>
      </pc:sldChg>
      <pc:sldChg chg="add del">
        <pc:chgData name="Durfee, Tyler" userId="2ac09cb8-ae97-4d35-a15f-7a1a3488c307" providerId="ADAL" clId="{D472C672-D174-4048-A64D-BD07DF374820}" dt="2026-01-30T22:34:34.397" v="7255" actId="47"/>
        <pc:sldMkLst>
          <pc:docMk/>
          <pc:sldMk cId="1203912640" sldId="396"/>
        </pc:sldMkLst>
      </pc:sldChg>
      <pc:sldChg chg="modSp add del mod">
        <pc:chgData name="Durfee, Tyler" userId="2ac09cb8-ae97-4d35-a15f-7a1a3488c307" providerId="ADAL" clId="{D472C672-D174-4048-A64D-BD07DF374820}" dt="2026-01-30T22:34:38.894" v="7256" actId="47"/>
        <pc:sldMkLst>
          <pc:docMk/>
          <pc:sldMk cId="1292248010" sldId="397"/>
        </pc:sldMkLst>
      </pc:sldChg>
      <pc:sldChg chg="modSp add del mod">
        <pc:chgData name="Durfee, Tyler" userId="2ac09cb8-ae97-4d35-a15f-7a1a3488c307" providerId="ADAL" clId="{D472C672-D174-4048-A64D-BD07DF374820}" dt="2026-01-30T22:34:38.894" v="7256" actId="47"/>
        <pc:sldMkLst>
          <pc:docMk/>
          <pc:sldMk cId="1964105266" sldId="398"/>
        </pc:sldMkLst>
      </pc:sldChg>
      <pc:sldChg chg="modSp add del mod">
        <pc:chgData name="Durfee, Tyler" userId="2ac09cb8-ae97-4d35-a15f-7a1a3488c307" providerId="ADAL" clId="{D472C672-D174-4048-A64D-BD07DF374820}" dt="2026-01-30T22:34:38.894" v="7256" actId="47"/>
        <pc:sldMkLst>
          <pc:docMk/>
          <pc:sldMk cId="3741468894" sldId="399"/>
        </pc:sldMkLst>
      </pc:sldChg>
      <pc:sldChg chg="add del">
        <pc:chgData name="Durfee, Tyler" userId="2ac09cb8-ae97-4d35-a15f-7a1a3488c307" providerId="ADAL" clId="{D472C672-D174-4048-A64D-BD07DF374820}" dt="2026-01-30T22:34:38.894" v="7256" actId="47"/>
        <pc:sldMkLst>
          <pc:docMk/>
          <pc:sldMk cId="872873728" sldId="400"/>
        </pc:sldMkLst>
      </pc:sldChg>
      <pc:sldChg chg="modSp add del mod ord">
        <pc:chgData name="Durfee, Tyler" userId="2ac09cb8-ae97-4d35-a15f-7a1a3488c307" providerId="ADAL" clId="{D472C672-D174-4048-A64D-BD07DF374820}" dt="2026-01-30T22:34:21.980" v="7248" actId="47"/>
        <pc:sldMkLst>
          <pc:docMk/>
          <pc:sldMk cId="1429167044" sldId="401"/>
        </pc:sldMkLst>
      </pc:sldChg>
      <pc:sldChg chg="modSp add del mod">
        <pc:chgData name="Durfee, Tyler" userId="2ac09cb8-ae97-4d35-a15f-7a1a3488c307" providerId="ADAL" clId="{D472C672-D174-4048-A64D-BD07DF374820}" dt="2026-01-30T22:34:27.331" v="7252" actId="47"/>
        <pc:sldMkLst>
          <pc:docMk/>
          <pc:sldMk cId="1310492734" sldId="402"/>
        </pc:sldMkLst>
      </pc:sldChg>
      <pc:sldChg chg="modSp add del mod">
        <pc:chgData name="Durfee, Tyler" userId="2ac09cb8-ae97-4d35-a15f-7a1a3488c307" providerId="ADAL" clId="{D472C672-D174-4048-A64D-BD07DF374820}" dt="2026-01-30T22:34:28.586" v="7253" actId="47"/>
        <pc:sldMkLst>
          <pc:docMk/>
          <pc:sldMk cId="2024446344" sldId="403"/>
        </pc:sldMkLst>
      </pc:sldChg>
      <pc:sldChg chg="modSp add del mod">
        <pc:chgData name="Durfee, Tyler" userId="2ac09cb8-ae97-4d35-a15f-7a1a3488c307" providerId="ADAL" clId="{D472C672-D174-4048-A64D-BD07DF374820}" dt="2026-01-30T22:34:25.944" v="7251" actId="47"/>
        <pc:sldMkLst>
          <pc:docMk/>
          <pc:sldMk cId="2912002964" sldId="404"/>
        </pc:sldMkLst>
      </pc:sldChg>
      <pc:sldChg chg="addSp modSp add mod">
        <pc:chgData name="Durfee, Tyler" userId="2ac09cb8-ae97-4d35-a15f-7a1a3488c307" providerId="ADAL" clId="{D472C672-D174-4048-A64D-BD07DF374820}" dt="2026-01-30T23:25:55.519" v="7524" actId="207"/>
        <pc:sldMkLst>
          <pc:docMk/>
          <pc:sldMk cId="1612117446" sldId="405"/>
        </pc:sldMkLst>
        <pc:spChg chg="mod">
          <ac:chgData name="Durfee, Tyler" userId="2ac09cb8-ae97-4d35-a15f-7a1a3488c307" providerId="ADAL" clId="{D472C672-D174-4048-A64D-BD07DF374820}" dt="2026-01-30T22:37:32.371" v="7425" actId="20577"/>
          <ac:spMkLst>
            <pc:docMk/>
            <pc:sldMk cId="1612117446" sldId="405"/>
            <ac:spMk id="5" creationId="{B7907AF7-818D-D34D-B438-6938D5679F40}"/>
          </ac:spMkLst>
        </pc:spChg>
        <pc:spChg chg="mod">
          <ac:chgData name="Durfee, Tyler" userId="2ac09cb8-ae97-4d35-a15f-7a1a3488c307" providerId="ADAL" clId="{D472C672-D174-4048-A64D-BD07DF374820}" dt="2026-01-30T23:25:55.519" v="7524" actId="207"/>
          <ac:spMkLst>
            <pc:docMk/>
            <pc:sldMk cId="1612117446" sldId="405"/>
            <ac:spMk id="6" creationId="{77F7F84D-99B6-FD59-8CF0-7E77A5F37574}"/>
          </ac:spMkLst>
        </pc:spChg>
        <pc:spChg chg="mod">
          <ac:chgData name="Durfee, Tyler" userId="2ac09cb8-ae97-4d35-a15f-7a1a3488c307" providerId="ADAL" clId="{D472C672-D174-4048-A64D-BD07DF374820}" dt="2026-01-30T23:25:41.948" v="7522"/>
          <ac:spMkLst>
            <pc:docMk/>
            <pc:sldMk cId="1612117446" sldId="405"/>
            <ac:spMk id="7" creationId="{81285309-BDC7-1DAF-CD7D-4407A72E78DE}"/>
          </ac:spMkLst>
        </pc:spChg>
        <pc:spChg chg="mod">
          <ac:chgData name="Durfee, Tyler" userId="2ac09cb8-ae97-4d35-a15f-7a1a3488c307" providerId="ADAL" clId="{D472C672-D174-4048-A64D-BD07DF374820}" dt="2026-01-30T23:25:49.097" v="7523" actId="207"/>
          <ac:spMkLst>
            <pc:docMk/>
            <pc:sldMk cId="1612117446" sldId="405"/>
            <ac:spMk id="9" creationId="{6064C489-1599-BD12-862C-1D3D3289DDDF}"/>
          </ac:spMkLst>
        </pc:spChg>
        <pc:grpChg chg="add mod">
          <ac:chgData name="Durfee, Tyler" userId="2ac09cb8-ae97-4d35-a15f-7a1a3488c307" providerId="ADAL" clId="{D472C672-D174-4048-A64D-BD07DF374820}" dt="2026-01-30T23:25:41.948" v="7522"/>
          <ac:grpSpMkLst>
            <pc:docMk/>
            <pc:sldMk cId="1612117446" sldId="405"/>
            <ac:grpSpMk id="4" creationId="{4E550350-AD03-7234-6A46-3FA7FF7FE306}"/>
          </ac:grpSpMkLst>
        </pc:grpChg>
      </pc:sldChg>
      <pc:sldChg chg="addSp delSp modSp add mod ord">
        <pc:chgData name="Durfee, Tyler" userId="2ac09cb8-ae97-4d35-a15f-7a1a3488c307" providerId="ADAL" clId="{D472C672-D174-4048-A64D-BD07DF374820}" dt="2026-01-30T23:27:06.299" v="7567"/>
        <pc:sldMkLst>
          <pc:docMk/>
          <pc:sldMk cId="2123185973" sldId="406"/>
        </pc:sldMkLst>
        <pc:spChg chg="mod">
          <ac:chgData name="Durfee, Tyler" userId="2ac09cb8-ae97-4d35-a15f-7a1a3488c307" providerId="ADAL" clId="{D472C672-D174-4048-A64D-BD07DF374820}" dt="2026-01-28T20:44:04.099" v="4376" actId="20577"/>
          <ac:spMkLst>
            <pc:docMk/>
            <pc:sldMk cId="2123185973" sldId="406"/>
            <ac:spMk id="6" creationId="{1D6368F2-69B0-1B3E-B463-87B1797C8DD6}"/>
          </ac:spMkLst>
        </pc:spChg>
        <pc:spChg chg="add mod">
          <ac:chgData name="Durfee, Tyler" userId="2ac09cb8-ae97-4d35-a15f-7a1a3488c307" providerId="ADAL" clId="{D472C672-D174-4048-A64D-BD07DF374820}" dt="2026-01-28T20:49:48.624" v="4437" actId="2085"/>
          <ac:spMkLst>
            <pc:docMk/>
            <pc:sldMk cId="2123185973" sldId="406"/>
            <ac:spMk id="7" creationId="{80B146DF-A99F-DFFC-2C92-843C017D2938}"/>
          </ac:spMkLst>
        </pc:spChg>
        <pc:spChg chg="mod">
          <ac:chgData name="Durfee, Tyler" userId="2ac09cb8-ae97-4d35-a15f-7a1a3488c307" providerId="ADAL" clId="{D472C672-D174-4048-A64D-BD07DF374820}" dt="2026-01-30T23:27:06.299" v="7567"/>
          <ac:spMkLst>
            <pc:docMk/>
            <pc:sldMk cId="2123185973" sldId="406"/>
            <ac:spMk id="21" creationId="{56B0AD1A-0A53-FBAF-3189-44D4512D2BF5}"/>
          </ac:spMkLst>
        </pc:spChg>
        <pc:spChg chg="mod">
          <ac:chgData name="Durfee, Tyler" userId="2ac09cb8-ae97-4d35-a15f-7a1a3488c307" providerId="ADAL" clId="{D472C672-D174-4048-A64D-BD07DF374820}" dt="2026-01-30T23:27:06.299" v="7567"/>
          <ac:spMkLst>
            <pc:docMk/>
            <pc:sldMk cId="2123185973" sldId="406"/>
            <ac:spMk id="22" creationId="{143C5071-DB67-541E-4C70-BB39352F3DC2}"/>
          </ac:spMkLst>
        </pc:spChg>
        <pc:spChg chg="mod">
          <ac:chgData name="Durfee, Tyler" userId="2ac09cb8-ae97-4d35-a15f-7a1a3488c307" providerId="ADAL" clId="{D472C672-D174-4048-A64D-BD07DF374820}" dt="2026-01-30T23:27:06.299" v="7567"/>
          <ac:spMkLst>
            <pc:docMk/>
            <pc:sldMk cId="2123185973" sldId="406"/>
            <ac:spMk id="23" creationId="{8903D9AF-90DB-38E6-A3B7-9B22D64649CC}"/>
          </ac:spMkLst>
        </pc:spChg>
        <pc:grpChg chg="add mod">
          <ac:chgData name="Durfee, Tyler" userId="2ac09cb8-ae97-4d35-a15f-7a1a3488c307" providerId="ADAL" clId="{D472C672-D174-4048-A64D-BD07DF374820}" dt="2026-01-30T23:27:06.299" v="7567"/>
          <ac:grpSpMkLst>
            <pc:docMk/>
            <pc:sldMk cId="2123185973" sldId="406"/>
            <ac:grpSpMk id="20" creationId="{BDFF7AC7-C4AF-B5BD-D677-8166040FD9B2}"/>
          </ac:grpSpMkLst>
        </pc:grpChg>
        <pc:graphicFrameChg chg="add del mod modGraphic">
          <ac:chgData name="Durfee, Tyler" userId="2ac09cb8-ae97-4d35-a15f-7a1a3488c307" providerId="ADAL" clId="{D472C672-D174-4048-A64D-BD07DF374820}" dt="2026-01-30T22:23:12.699" v="6598" actId="255"/>
          <ac:graphicFrameMkLst>
            <pc:docMk/>
            <pc:sldMk cId="2123185973" sldId="406"/>
            <ac:graphicFrameMk id="2" creationId="{4A7BD5D5-64C8-7E35-2BA7-2C0E9C062C35}"/>
          </ac:graphicFrameMkLst>
        </pc:graphicFrameChg>
        <pc:picChg chg="mod">
          <ac:chgData name="Durfee, Tyler" userId="2ac09cb8-ae97-4d35-a15f-7a1a3488c307" providerId="ADAL" clId="{D472C672-D174-4048-A64D-BD07DF374820}" dt="2026-01-28T20:51:05.204" v="4442" actId="14826"/>
          <ac:picMkLst>
            <pc:docMk/>
            <pc:sldMk cId="2123185973" sldId="406"/>
            <ac:picMk id="10" creationId="{0D9A7DB6-B8EF-037A-1C39-E2E6E07CC579}"/>
          </ac:picMkLst>
        </pc:picChg>
        <pc:picChg chg="mod">
          <ac:chgData name="Durfee, Tyler" userId="2ac09cb8-ae97-4d35-a15f-7a1a3488c307" providerId="ADAL" clId="{D472C672-D174-4048-A64D-BD07DF374820}" dt="2026-01-28T20:52:52.633" v="4445" actId="14826"/>
          <ac:picMkLst>
            <pc:docMk/>
            <pc:sldMk cId="2123185973" sldId="406"/>
            <ac:picMk id="14" creationId="{8F127DA1-636C-C22A-C2A4-D12EF962E066}"/>
          </ac:picMkLst>
        </pc:picChg>
        <pc:picChg chg="mod">
          <ac:chgData name="Durfee, Tyler" userId="2ac09cb8-ae97-4d35-a15f-7a1a3488c307" providerId="ADAL" clId="{D472C672-D174-4048-A64D-BD07DF374820}" dt="2026-01-28T20:49:30.164" v="4433" actId="14826"/>
          <ac:picMkLst>
            <pc:docMk/>
            <pc:sldMk cId="2123185973" sldId="406"/>
            <ac:picMk id="18" creationId="{C479C1CB-4676-DF34-18A8-17F0E2002F19}"/>
          </ac:picMkLst>
        </pc:picChg>
        <pc:picChg chg="add mod">
          <ac:chgData name="Durfee, Tyler" userId="2ac09cb8-ae97-4d35-a15f-7a1a3488c307" providerId="ADAL" clId="{D472C672-D174-4048-A64D-BD07DF374820}" dt="2026-01-28T20:57:48.669" v="4473"/>
          <ac:picMkLst>
            <pc:docMk/>
            <pc:sldMk cId="2123185973" sldId="406"/>
            <ac:picMk id="19" creationId="{1FE99FB8-B9B6-2CC4-7B23-56CD07502E63}"/>
          </ac:picMkLst>
        </pc:picChg>
      </pc:sldChg>
      <pc:sldChg chg="delSp modSp add del mod">
        <pc:chgData name="Durfee, Tyler" userId="2ac09cb8-ae97-4d35-a15f-7a1a3488c307" providerId="ADAL" clId="{D472C672-D174-4048-A64D-BD07DF374820}" dt="2026-01-30T21:47:43.629" v="5823" actId="47"/>
        <pc:sldMkLst>
          <pc:docMk/>
          <pc:sldMk cId="3504786642" sldId="407"/>
        </pc:sldMkLst>
      </pc:sldChg>
      <pc:sldChg chg="addSp new del mod ord">
        <pc:chgData name="Durfee, Tyler" userId="2ac09cb8-ae97-4d35-a15f-7a1a3488c307" providerId="ADAL" clId="{D472C672-D174-4048-A64D-BD07DF374820}" dt="2026-01-30T22:38:30.862" v="7426" actId="47"/>
        <pc:sldMkLst>
          <pc:docMk/>
          <pc:sldMk cId="1601858625" sldId="413"/>
        </pc:sldMkLst>
      </pc:sldChg>
      <pc:sldChg chg="addSp modSp add mod">
        <pc:chgData name="Durfee, Tyler" userId="2ac09cb8-ae97-4d35-a15f-7a1a3488c307" providerId="ADAL" clId="{D472C672-D174-4048-A64D-BD07DF374820}" dt="2026-01-30T23:27:15.282" v="7571"/>
        <pc:sldMkLst>
          <pc:docMk/>
          <pc:sldMk cId="1104282771" sldId="414"/>
        </pc:sldMkLst>
        <pc:spChg chg="mod">
          <ac:chgData name="Durfee, Tyler" userId="2ac09cb8-ae97-4d35-a15f-7a1a3488c307" providerId="ADAL" clId="{D472C672-D174-4048-A64D-BD07DF374820}" dt="2026-01-28T19:45:03.524" v="3834" actId="20577"/>
          <ac:spMkLst>
            <pc:docMk/>
            <pc:sldMk cId="1104282771" sldId="414"/>
            <ac:spMk id="5" creationId="{ECAEBBD5-7036-7380-61A0-390AD50DE136}"/>
          </ac:spMkLst>
        </pc:spChg>
        <pc:spChg chg="mod">
          <ac:chgData name="Durfee, Tyler" userId="2ac09cb8-ae97-4d35-a15f-7a1a3488c307" providerId="ADAL" clId="{D472C672-D174-4048-A64D-BD07DF374820}" dt="2026-01-30T23:27:15.282" v="7571"/>
          <ac:spMkLst>
            <pc:docMk/>
            <pc:sldMk cId="1104282771" sldId="414"/>
            <ac:spMk id="6" creationId="{E2B4B338-5D61-E0EE-5508-C240199588B7}"/>
          </ac:spMkLst>
        </pc:spChg>
        <pc:spChg chg="mod">
          <ac:chgData name="Durfee, Tyler" userId="2ac09cb8-ae97-4d35-a15f-7a1a3488c307" providerId="ADAL" clId="{D472C672-D174-4048-A64D-BD07DF374820}" dt="2026-01-30T23:27:15.282" v="7571"/>
          <ac:spMkLst>
            <pc:docMk/>
            <pc:sldMk cId="1104282771" sldId="414"/>
            <ac:spMk id="7" creationId="{F013D6B8-0DA3-AA66-344C-337FAD135502}"/>
          </ac:spMkLst>
        </pc:spChg>
        <pc:spChg chg="mod">
          <ac:chgData name="Durfee, Tyler" userId="2ac09cb8-ae97-4d35-a15f-7a1a3488c307" providerId="ADAL" clId="{D472C672-D174-4048-A64D-BD07DF374820}" dt="2026-01-30T23:27:15.282" v="7571"/>
          <ac:spMkLst>
            <pc:docMk/>
            <pc:sldMk cId="1104282771" sldId="414"/>
            <ac:spMk id="9" creationId="{1EC648D7-2240-1912-32D3-6A48EC128505}"/>
          </ac:spMkLst>
        </pc:spChg>
        <pc:grpChg chg="add mod">
          <ac:chgData name="Durfee, Tyler" userId="2ac09cb8-ae97-4d35-a15f-7a1a3488c307" providerId="ADAL" clId="{D472C672-D174-4048-A64D-BD07DF374820}" dt="2026-01-30T23:27:15.282" v="7571"/>
          <ac:grpSpMkLst>
            <pc:docMk/>
            <pc:sldMk cId="1104282771" sldId="414"/>
            <ac:grpSpMk id="4" creationId="{7D364E54-9A8A-D751-1B9E-6CDF09DE1B60}"/>
          </ac:grpSpMkLst>
        </pc:grpChg>
      </pc:sldChg>
      <pc:sldChg chg="delSp modSp add mod">
        <pc:chgData name="Durfee, Tyler" userId="2ac09cb8-ae97-4d35-a15f-7a1a3488c307" providerId="ADAL" clId="{D472C672-D174-4048-A64D-BD07DF374820}" dt="2026-01-30T23:27:25.337" v="7572" actId="207"/>
        <pc:sldMkLst>
          <pc:docMk/>
          <pc:sldMk cId="3561410793" sldId="416"/>
        </pc:sldMkLst>
        <pc:spChg chg="mod">
          <ac:chgData name="Durfee, Tyler" userId="2ac09cb8-ae97-4d35-a15f-7a1a3488c307" providerId="ADAL" clId="{D472C672-D174-4048-A64D-BD07DF374820}" dt="2026-01-28T19:42:33.258" v="3639" actId="20577"/>
          <ac:spMkLst>
            <pc:docMk/>
            <pc:sldMk cId="3561410793" sldId="416"/>
            <ac:spMk id="6" creationId="{6A3833B5-D663-34F4-8B77-0D61BEB3C15C}"/>
          </ac:spMkLst>
        </pc:spChg>
        <pc:spChg chg="mod">
          <ac:chgData name="Durfee, Tyler" userId="2ac09cb8-ae97-4d35-a15f-7a1a3488c307" providerId="ADAL" clId="{D472C672-D174-4048-A64D-BD07DF374820}" dt="2026-01-30T23:25:02.297" v="7511" actId="255"/>
          <ac:spMkLst>
            <pc:docMk/>
            <pc:sldMk cId="3561410793" sldId="416"/>
            <ac:spMk id="7" creationId="{D63A0C8B-03F7-E59C-61FE-1B8C43E0FFE6}"/>
          </ac:spMkLst>
        </pc:spChg>
        <pc:spChg chg="mod">
          <ac:chgData name="Durfee, Tyler" userId="2ac09cb8-ae97-4d35-a15f-7a1a3488c307" providerId="ADAL" clId="{D472C672-D174-4048-A64D-BD07DF374820}" dt="2026-01-30T23:27:25.337" v="7572" actId="207"/>
          <ac:spMkLst>
            <pc:docMk/>
            <pc:sldMk cId="3561410793" sldId="416"/>
            <ac:spMk id="21" creationId="{BFABEDBA-1C7A-3501-991D-684F6B0AEE49}"/>
          </ac:spMkLst>
        </pc:spChg>
        <pc:spChg chg="del">
          <ac:chgData name="Durfee, Tyler" userId="2ac09cb8-ae97-4d35-a15f-7a1a3488c307" providerId="ADAL" clId="{D472C672-D174-4048-A64D-BD07DF374820}" dt="2026-01-30T23:25:16.069" v="7512" actId="478"/>
          <ac:spMkLst>
            <pc:docMk/>
            <pc:sldMk cId="3561410793" sldId="416"/>
            <ac:spMk id="24" creationId="{F189BAF9-1D38-244D-BB82-9B8AEDFCCAC4}"/>
          </ac:spMkLst>
        </pc:spChg>
      </pc:sldChg>
      <pc:sldChg chg="addSp delSp modSp add mod ord">
        <pc:chgData name="Durfee, Tyler" userId="2ac09cb8-ae97-4d35-a15f-7a1a3488c307" providerId="ADAL" clId="{D472C672-D174-4048-A64D-BD07DF374820}" dt="2026-01-30T23:27:11.847" v="7570"/>
        <pc:sldMkLst>
          <pc:docMk/>
          <pc:sldMk cId="635670448" sldId="419"/>
        </pc:sldMkLst>
        <pc:spChg chg="mod">
          <ac:chgData name="Durfee, Tyler" userId="2ac09cb8-ae97-4d35-a15f-7a1a3488c307" providerId="ADAL" clId="{D472C672-D174-4048-A64D-BD07DF374820}" dt="2026-01-28T21:24:42.878" v="4676" actId="20577"/>
          <ac:spMkLst>
            <pc:docMk/>
            <pc:sldMk cId="635670448" sldId="419"/>
            <ac:spMk id="6" creationId="{46600E97-ABBB-1AB4-DD9B-0239220DFF9B}"/>
          </ac:spMkLst>
        </pc:spChg>
        <pc:spChg chg="mod">
          <ac:chgData name="Durfee, Tyler" userId="2ac09cb8-ae97-4d35-a15f-7a1a3488c307" providerId="ADAL" clId="{D472C672-D174-4048-A64D-BD07DF374820}" dt="2026-01-30T23:27:11.847" v="7570"/>
          <ac:spMkLst>
            <pc:docMk/>
            <pc:sldMk cId="635670448" sldId="419"/>
            <ac:spMk id="20" creationId="{4E6B977C-63FC-EA13-D426-E091A07FE14A}"/>
          </ac:spMkLst>
        </pc:spChg>
        <pc:spChg chg="mod">
          <ac:chgData name="Durfee, Tyler" userId="2ac09cb8-ae97-4d35-a15f-7a1a3488c307" providerId="ADAL" clId="{D472C672-D174-4048-A64D-BD07DF374820}" dt="2026-01-30T23:27:11.847" v="7570"/>
          <ac:spMkLst>
            <pc:docMk/>
            <pc:sldMk cId="635670448" sldId="419"/>
            <ac:spMk id="21" creationId="{C1368F21-514D-815F-58CB-C38C824B4BE0}"/>
          </ac:spMkLst>
        </pc:spChg>
        <pc:spChg chg="mod">
          <ac:chgData name="Durfee, Tyler" userId="2ac09cb8-ae97-4d35-a15f-7a1a3488c307" providerId="ADAL" clId="{D472C672-D174-4048-A64D-BD07DF374820}" dt="2026-01-30T23:27:11.847" v="7570"/>
          <ac:spMkLst>
            <pc:docMk/>
            <pc:sldMk cId="635670448" sldId="419"/>
            <ac:spMk id="22" creationId="{FC5857E9-BEA2-8972-153E-ECDDAC467C15}"/>
          </ac:spMkLst>
        </pc:spChg>
        <pc:grpChg chg="add mod">
          <ac:chgData name="Durfee, Tyler" userId="2ac09cb8-ae97-4d35-a15f-7a1a3488c307" providerId="ADAL" clId="{D472C672-D174-4048-A64D-BD07DF374820}" dt="2026-01-30T23:27:11.847" v="7570"/>
          <ac:grpSpMkLst>
            <pc:docMk/>
            <pc:sldMk cId="635670448" sldId="419"/>
            <ac:grpSpMk id="19" creationId="{1B69DC4E-AE0D-33CF-EFFA-7A8078159AB5}"/>
          </ac:grpSpMkLst>
        </pc:grpChg>
        <pc:graphicFrameChg chg="add mod modGraphic">
          <ac:chgData name="Durfee, Tyler" userId="2ac09cb8-ae97-4d35-a15f-7a1a3488c307" providerId="ADAL" clId="{D472C672-D174-4048-A64D-BD07DF374820}" dt="2026-01-28T20:37:39.511" v="4164" actId="12788"/>
          <ac:graphicFrameMkLst>
            <pc:docMk/>
            <pc:sldMk cId="635670448" sldId="419"/>
            <ac:graphicFrameMk id="7" creationId="{89CB51BB-2857-932E-82FA-3787F17BBFE9}"/>
          </ac:graphicFrameMkLst>
        </pc:graphicFrameChg>
        <pc:picChg chg="add mod">
          <ac:chgData name="Durfee, Tyler" userId="2ac09cb8-ae97-4d35-a15f-7a1a3488c307" providerId="ADAL" clId="{D472C672-D174-4048-A64D-BD07DF374820}" dt="2026-01-28T20:37:12.543" v="4161" actId="14826"/>
          <ac:picMkLst>
            <pc:docMk/>
            <pc:sldMk cId="635670448" sldId="419"/>
            <ac:picMk id="8" creationId="{AC66E594-F39F-7AC6-78FE-87B1A2E635E3}"/>
          </ac:picMkLst>
        </pc:picChg>
        <pc:picChg chg="add mod">
          <ac:chgData name="Durfee, Tyler" userId="2ac09cb8-ae97-4d35-a15f-7a1a3488c307" providerId="ADAL" clId="{D472C672-D174-4048-A64D-BD07DF374820}" dt="2026-01-28T20:35:59.879" v="4153" actId="14826"/>
          <ac:picMkLst>
            <pc:docMk/>
            <pc:sldMk cId="635670448" sldId="419"/>
            <ac:picMk id="10" creationId="{C8E4C1F6-290C-E1FC-6ABD-7B086B69D991}"/>
          </ac:picMkLst>
        </pc:picChg>
        <pc:picChg chg="add mod">
          <ac:chgData name="Durfee, Tyler" userId="2ac09cb8-ae97-4d35-a15f-7a1a3488c307" providerId="ADAL" clId="{D472C672-D174-4048-A64D-BD07DF374820}" dt="2026-01-28T20:36:52.231" v="4158" actId="14826"/>
          <ac:picMkLst>
            <pc:docMk/>
            <pc:sldMk cId="635670448" sldId="419"/>
            <ac:picMk id="11" creationId="{91F6BCD3-2AFC-9A7C-FE6A-E5D4D23FA385}"/>
          </ac:picMkLst>
        </pc:picChg>
      </pc:sldChg>
      <pc:sldChg chg="addSp delSp modSp add mod">
        <pc:chgData name="Durfee, Tyler" userId="2ac09cb8-ae97-4d35-a15f-7a1a3488c307" providerId="ADAL" clId="{D472C672-D174-4048-A64D-BD07DF374820}" dt="2026-01-30T23:27:10.227" v="7569"/>
        <pc:sldMkLst>
          <pc:docMk/>
          <pc:sldMk cId="2040795650" sldId="421"/>
        </pc:sldMkLst>
        <pc:spChg chg="mod">
          <ac:chgData name="Durfee, Tyler" userId="2ac09cb8-ae97-4d35-a15f-7a1a3488c307" providerId="ADAL" clId="{D472C672-D174-4048-A64D-BD07DF374820}" dt="2026-01-28T20:40:05.763" v="4273" actId="20577"/>
          <ac:spMkLst>
            <pc:docMk/>
            <pc:sldMk cId="2040795650" sldId="421"/>
            <ac:spMk id="6" creationId="{EB625076-65A1-0094-F64A-51C05C1754AD}"/>
          </ac:spMkLst>
        </pc:spChg>
        <pc:spChg chg="mod">
          <ac:chgData name="Durfee, Tyler" userId="2ac09cb8-ae97-4d35-a15f-7a1a3488c307" providerId="ADAL" clId="{D472C672-D174-4048-A64D-BD07DF374820}" dt="2026-01-30T22:23:21.125" v="6599" actId="255"/>
          <ac:spMkLst>
            <pc:docMk/>
            <pc:sldMk cId="2040795650" sldId="421"/>
            <ac:spMk id="7" creationId="{9650D5A4-729D-1506-3C77-2E96A63ABA04}"/>
          </ac:spMkLst>
        </pc:spChg>
        <pc:spChg chg="mod">
          <ac:chgData name="Durfee, Tyler" userId="2ac09cb8-ae97-4d35-a15f-7a1a3488c307" providerId="ADAL" clId="{D472C672-D174-4048-A64D-BD07DF374820}" dt="2026-01-30T23:27:10.227" v="7569"/>
          <ac:spMkLst>
            <pc:docMk/>
            <pc:sldMk cId="2040795650" sldId="421"/>
            <ac:spMk id="8" creationId="{962C853E-2C37-6F00-E4EF-626B6AB0B576}"/>
          </ac:spMkLst>
        </pc:spChg>
        <pc:spChg chg="mod">
          <ac:chgData name="Durfee, Tyler" userId="2ac09cb8-ae97-4d35-a15f-7a1a3488c307" providerId="ADAL" clId="{D472C672-D174-4048-A64D-BD07DF374820}" dt="2026-01-30T23:27:10.227" v="7569"/>
          <ac:spMkLst>
            <pc:docMk/>
            <pc:sldMk cId="2040795650" sldId="421"/>
            <ac:spMk id="9" creationId="{52D74751-779D-45D8-E543-87280A54B88B}"/>
          </ac:spMkLst>
        </pc:spChg>
        <pc:spChg chg="mod">
          <ac:chgData name="Durfee, Tyler" userId="2ac09cb8-ae97-4d35-a15f-7a1a3488c307" providerId="ADAL" clId="{D472C672-D174-4048-A64D-BD07DF374820}" dt="2026-01-30T23:27:10.227" v="7569"/>
          <ac:spMkLst>
            <pc:docMk/>
            <pc:sldMk cId="2040795650" sldId="421"/>
            <ac:spMk id="10" creationId="{C9CBF7C6-1ED5-43A4-1C6B-19168F5B623A}"/>
          </ac:spMkLst>
        </pc:spChg>
        <pc:grpChg chg="add mod">
          <ac:chgData name="Durfee, Tyler" userId="2ac09cb8-ae97-4d35-a15f-7a1a3488c307" providerId="ADAL" clId="{D472C672-D174-4048-A64D-BD07DF374820}" dt="2026-01-30T23:27:10.227" v="7569"/>
          <ac:grpSpMkLst>
            <pc:docMk/>
            <pc:sldMk cId="2040795650" sldId="421"/>
            <ac:grpSpMk id="5" creationId="{C1984B12-EA03-AB36-6D5B-4472E4905D93}"/>
          </ac:grpSpMkLst>
        </pc:grpChg>
        <pc:grpChg chg="del">
          <ac:chgData name="Durfee, Tyler" userId="2ac09cb8-ae97-4d35-a15f-7a1a3488c307" providerId="ADAL" clId="{D472C672-D174-4048-A64D-BD07DF374820}" dt="2026-01-30T23:27:09.923" v="7568" actId="478"/>
          <ac:grpSpMkLst>
            <pc:docMk/>
            <pc:sldMk cId="2040795650" sldId="421"/>
            <ac:grpSpMk id="20" creationId="{C320A09F-265D-07A2-F58D-F4905D36B0D8}"/>
          </ac:grpSpMkLst>
        </pc:grpChg>
        <pc:picChg chg="mod modCrop">
          <ac:chgData name="Durfee, Tyler" userId="2ac09cb8-ae97-4d35-a15f-7a1a3488c307" providerId="ADAL" clId="{D472C672-D174-4048-A64D-BD07DF374820}" dt="2026-01-28T20:42:54.891" v="4328" actId="732"/>
          <ac:picMkLst>
            <pc:docMk/>
            <pc:sldMk cId="2040795650" sldId="421"/>
            <ac:picMk id="19" creationId="{DD0207DA-4C8B-0F0F-8C7E-472C47349DAC}"/>
          </ac:picMkLst>
        </pc:picChg>
      </pc:sldChg>
      <pc:sldChg chg="addSp delSp modSp new mod setBg modClrScheme setClrOvrMap chgLayout">
        <pc:chgData name="Durfee, Tyler" userId="2ac09cb8-ae97-4d35-a15f-7a1a3488c307" providerId="ADAL" clId="{D472C672-D174-4048-A64D-BD07DF374820}" dt="2026-01-28T21:24:05.142" v="4659" actId="1076"/>
        <pc:sldMkLst>
          <pc:docMk/>
          <pc:sldMk cId="39462365" sldId="424"/>
        </pc:sldMkLst>
        <pc:spChg chg="add mod ord">
          <ac:chgData name="Durfee, Tyler" userId="2ac09cb8-ae97-4d35-a15f-7a1a3488c307" providerId="ADAL" clId="{D472C672-D174-4048-A64D-BD07DF374820}" dt="2026-01-28T21:24:05.142" v="4659" actId="1076"/>
          <ac:spMkLst>
            <pc:docMk/>
            <pc:sldMk cId="39462365" sldId="424"/>
            <ac:spMk id="2" creationId="{FBECBF44-D622-4284-7943-46E13813EC71}"/>
          </ac:spMkLst>
        </pc:spChg>
        <pc:spChg chg="add mod">
          <ac:chgData name="Durfee, Tyler" userId="2ac09cb8-ae97-4d35-a15f-7a1a3488c307" providerId="ADAL" clId="{D472C672-D174-4048-A64D-BD07DF374820}" dt="2026-01-28T21:23:57.323" v="4658" actId="14100"/>
          <ac:spMkLst>
            <pc:docMk/>
            <pc:sldMk cId="39462365" sldId="424"/>
            <ac:spMk id="8" creationId="{8C7E1B94-3A66-A35C-2554-D237897B1C70}"/>
          </ac:spMkLst>
        </pc:spChg>
      </pc:sldChg>
      <pc:sldChg chg="modSp add mod">
        <pc:chgData name="Durfee, Tyler" userId="2ac09cb8-ae97-4d35-a15f-7a1a3488c307" providerId="ADAL" clId="{D472C672-D174-4048-A64D-BD07DF374820}" dt="2026-01-28T21:25:23.579" v="4681" actId="207"/>
        <pc:sldMkLst>
          <pc:docMk/>
          <pc:sldMk cId="3532414890" sldId="425"/>
        </pc:sldMkLst>
        <pc:spChg chg="mod">
          <ac:chgData name="Durfee, Tyler" userId="2ac09cb8-ae97-4d35-a15f-7a1a3488c307" providerId="ADAL" clId="{D472C672-D174-4048-A64D-BD07DF374820}" dt="2026-01-28T21:25:23.579" v="4681" actId="207"/>
          <ac:spMkLst>
            <pc:docMk/>
            <pc:sldMk cId="3532414890" sldId="425"/>
            <ac:spMk id="2" creationId="{80F85F17-465B-7C1B-112F-A710BEFBADAB}"/>
          </ac:spMkLst>
        </pc:spChg>
      </pc:sldChg>
      <pc:sldChg chg="modSp add mod">
        <pc:chgData name="Durfee, Tyler" userId="2ac09cb8-ae97-4d35-a15f-7a1a3488c307" providerId="ADAL" clId="{D472C672-D174-4048-A64D-BD07DF374820}" dt="2026-01-28T21:25:49.603" v="4687" actId="207"/>
        <pc:sldMkLst>
          <pc:docMk/>
          <pc:sldMk cId="1891326561" sldId="426"/>
        </pc:sldMkLst>
        <pc:spChg chg="mod">
          <ac:chgData name="Durfee, Tyler" userId="2ac09cb8-ae97-4d35-a15f-7a1a3488c307" providerId="ADAL" clId="{D472C672-D174-4048-A64D-BD07DF374820}" dt="2026-01-28T21:25:49.603" v="4687" actId="207"/>
          <ac:spMkLst>
            <pc:docMk/>
            <pc:sldMk cId="1891326561" sldId="426"/>
            <ac:spMk id="2" creationId="{4273EE05-BE6F-6F32-A102-7B4B0C9C0847}"/>
          </ac:spMkLst>
        </pc:spChg>
      </pc:sldChg>
      <pc:sldChg chg="modSp add mod">
        <pc:chgData name="Durfee, Tyler" userId="2ac09cb8-ae97-4d35-a15f-7a1a3488c307" providerId="ADAL" clId="{D472C672-D174-4048-A64D-BD07DF374820}" dt="2026-01-28T21:25:43.991" v="4686" actId="207"/>
        <pc:sldMkLst>
          <pc:docMk/>
          <pc:sldMk cId="868682008" sldId="427"/>
        </pc:sldMkLst>
        <pc:spChg chg="mod">
          <ac:chgData name="Durfee, Tyler" userId="2ac09cb8-ae97-4d35-a15f-7a1a3488c307" providerId="ADAL" clId="{D472C672-D174-4048-A64D-BD07DF374820}" dt="2026-01-28T21:25:43.991" v="4686" actId="207"/>
          <ac:spMkLst>
            <pc:docMk/>
            <pc:sldMk cId="868682008" sldId="427"/>
            <ac:spMk id="2" creationId="{E3C5A5E3-D2F2-44EC-B363-F7CC30357AC5}"/>
          </ac:spMkLst>
        </pc:spChg>
      </pc:sldChg>
      <pc:sldChg chg="addSp delSp modSp add mod">
        <pc:chgData name="Durfee, Tyler" userId="2ac09cb8-ae97-4d35-a15f-7a1a3488c307" providerId="ADAL" clId="{D472C672-D174-4048-A64D-BD07DF374820}" dt="2026-01-30T23:30:03.438" v="7594" actId="14100"/>
        <pc:sldMkLst>
          <pc:docMk/>
          <pc:sldMk cId="1320079795" sldId="428"/>
        </pc:sldMkLst>
        <pc:spChg chg="mod">
          <ac:chgData name="Durfee, Tyler" userId="2ac09cb8-ae97-4d35-a15f-7a1a3488c307" providerId="ADAL" clId="{D472C672-D174-4048-A64D-BD07DF374820}" dt="2026-01-30T23:27:05.081" v="7566"/>
          <ac:spMkLst>
            <pc:docMk/>
            <pc:sldMk cId="1320079795" sldId="428"/>
            <ac:spMk id="4" creationId="{6AF27AE9-2646-4318-9A38-B6326C25BE0A}"/>
          </ac:spMkLst>
        </pc:spChg>
        <pc:spChg chg="mod">
          <ac:chgData name="Durfee, Tyler" userId="2ac09cb8-ae97-4d35-a15f-7a1a3488c307" providerId="ADAL" clId="{D472C672-D174-4048-A64D-BD07DF374820}" dt="2026-01-30T23:27:05.081" v="7566"/>
          <ac:spMkLst>
            <pc:docMk/>
            <pc:sldMk cId="1320079795" sldId="428"/>
            <ac:spMk id="5" creationId="{8227502D-AE5C-078C-6F00-53DE70F19740}"/>
          </ac:spMkLst>
        </pc:spChg>
        <pc:spChg chg="mod">
          <ac:chgData name="Durfee, Tyler" userId="2ac09cb8-ae97-4d35-a15f-7a1a3488c307" providerId="ADAL" clId="{D472C672-D174-4048-A64D-BD07DF374820}" dt="2026-01-28T21:27:09.762" v="4724" actId="20577"/>
          <ac:spMkLst>
            <pc:docMk/>
            <pc:sldMk cId="1320079795" sldId="428"/>
            <ac:spMk id="6" creationId="{F543302E-0A68-1B3E-1D58-B930A72B31D0}"/>
          </ac:spMkLst>
        </pc:spChg>
        <pc:spChg chg="mod">
          <ac:chgData name="Durfee, Tyler" userId="2ac09cb8-ae97-4d35-a15f-7a1a3488c307" providerId="ADAL" clId="{D472C672-D174-4048-A64D-BD07DF374820}" dt="2026-01-30T23:27:05.081" v="7566"/>
          <ac:spMkLst>
            <pc:docMk/>
            <pc:sldMk cId="1320079795" sldId="428"/>
            <ac:spMk id="9" creationId="{D04C45EB-9FA3-D5C1-5DC1-A1A45C2C2F20}"/>
          </ac:spMkLst>
        </pc:spChg>
        <pc:grpChg chg="add mod">
          <ac:chgData name="Durfee, Tyler" userId="2ac09cb8-ae97-4d35-a15f-7a1a3488c307" providerId="ADAL" clId="{D472C672-D174-4048-A64D-BD07DF374820}" dt="2026-01-30T23:27:05.081" v="7566"/>
          <ac:grpSpMkLst>
            <pc:docMk/>
            <pc:sldMk cId="1320079795" sldId="428"/>
            <ac:grpSpMk id="2" creationId="{13F3F627-CDB7-0265-A10E-5F4EB44CE3F1}"/>
          </ac:grpSpMkLst>
        </pc:grpChg>
        <pc:graphicFrameChg chg="modGraphic">
          <ac:chgData name="Durfee, Tyler" userId="2ac09cb8-ae97-4d35-a15f-7a1a3488c307" providerId="ADAL" clId="{D472C672-D174-4048-A64D-BD07DF374820}" dt="2026-01-30T23:29:20.894" v="7584" actId="20577"/>
          <ac:graphicFrameMkLst>
            <pc:docMk/>
            <pc:sldMk cId="1320079795" sldId="428"/>
            <ac:graphicFrameMk id="7" creationId="{401E321D-09E7-A44C-2415-37A8799D977C}"/>
          </ac:graphicFrameMkLst>
        </pc:graphicFrameChg>
        <pc:picChg chg="mod">
          <ac:chgData name="Durfee, Tyler" userId="2ac09cb8-ae97-4d35-a15f-7a1a3488c307" providerId="ADAL" clId="{D472C672-D174-4048-A64D-BD07DF374820}" dt="2026-01-30T23:29:48.685" v="7590" actId="14826"/>
          <ac:picMkLst>
            <pc:docMk/>
            <pc:sldMk cId="1320079795" sldId="428"/>
            <ac:picMk id="8" creationId="{F3EB9626-EB6A-747C-E620-3931AB0983FF}"/>
          </ac:picMkLst>
        </pc:picChg>
        <pc:picChg chg="mod">
          <ac:chgData name="Durfee, Tyler" userId="2ac09cb8-ae97-4d35-a15f-7a1a3488c307" providerId="ADAL" clId="{D472C672-D174-4048-A64D-BD07DF374820}" dt="2026-01-30T23:30:03.438" v="7594" actId="14100"/>
          <ac:picMkLst>
            <pc:docMk/>
            <pc:sldMk cId="1320079795" sldId="428"/>
            <ac:picMk id="10" creationId="{022A7DBF-675E-574F-1EA7-764738F6B6E1}"/>
          </ac:picMkLst>
        </pc:picChg>
        <pc:picChg chg="mod">
          <ac:chgData name="Durfee, Tyler" userId="2ac09cb8-ae97-4d35-a15f-7a1a3488c307" providerId="ADAL" clId="{D472C672-D174-4048-A64D-BD07DF374820}" dt="2026-01-30T23:28:18.894" v="7575" actId="14826"/>
          <ac:picMkLst>
            <pc:docMk/>
            <pc:sldMk cId="1320079795" sldId="428"/>
            <ac:picMk id="11" creationId="{D07F6F46-F485-6B67-7CF2-3FD2A94A31F0}"/>
          </ac:picMkLst>
        </pc:picChg>
        <pc:picChg chg="add del mod">
          <ac:chgData name="Durfee, Tyler" userId="2ac09cb8-ae97-4d35-a15f-7a1a3488c307" providerId="ADAL" clId="{D472C672-D174-4048-A64D-BD07DF374820}" dt="2026-01-30T23:28:15.488" v="7574" actId="21"/>
          <ac:picMkLst>
            <pc:docMk/>
            <pc:sldMk cId="1320079795" sldId="428"/>
            <ac:picMk id="13" creationId="{467CEAC7-D49C-7DAD-1C32-A295079F54C8}"/>
          </ac:picMkLst>
        </pc:picChg>
        <pc:picChg chg="add del mod">
          <ac:chgData name="Durfee, Tyler" userId="2ac09cb8-ae97-4d35-a15f-7a1a3488c307" providerId="ADAL" clId="{D472C672-D174-4048-A64D-BD07DF374820}" dt="2026-01-30T23:29:44.703" v="7589" actId="21"/>
          <ac:picMkLst>
            <pc:docMk/>
            <pc:sldMk cId="1320079795" sldId="428"/>
            <ac:picMk id="15" creationId="{AC01A766-D551-DED7-4643-624DDD8426B4}"/>
          </ac:picMkLst>
        </pc:picChg>
        <pc:picChg chg="add del mod">
          <ac:chgData name="Durfee, Tyler" userId="2ac09cb8-ae97-4d35-a15f-7a1a3488c307" providerId="ADAL" clId="{D472C672-D174-4048-A64D-BD07DF374820}" dt="2026-01-30T23:29:50.249" v="7591" actId="21"/>
          <ac:picMkLst>
            <pc:docMk/>
            <pc:sldMk cId="1320079795" sldId="428"/>
            <ac:picMk id="17" creationId="{DE218625-4FB4-F282-43CA-844BF0CBA0BF}"/>
          </ac:picMkLst>
        </pc:picChg>
      </pc:sldChg>
      <pc:sldChg chg="addSp delSp modSp add mod ord">
        <pc:chgData name="Durfee, Tyler" userId="2ac09cb8-ae97-4d35-a15f-7a1a3488c307" providerId="ADAL" clId="{D472C672-D174-4048-A64D-BD07DF374820}" dt="2026-01-30T23:31:48.102" v="7609" actId="478"/>
        <pc:sldMkLst>
          <pc:docMk/>
          <pc:sldMk cId="2061665507" sldId="429"/>
        </pc:sldMkLst>
        <pc:spChg chg="mod">
          <ac:chgData name="Durfee, Tyler" userId="2ac09cb8-ae97-4d35-a15f-7a1a3488c307" providerId="ADAL" clId="{D472C672-D174-4048-A64D-BD07DF374820}" dt="2026-01-30T23:27:03.244" v="7565"/>
          <ac:spMkLst>
            <pc:docMk/>
            <pc:sldMk cId="2061665507" sldId="429"/>
            <ac:spMk id="4" creationId="{547691C7-8C5A-89F6-8ADF-1664AEAB017D}"/>
          </ac:spMkLst>
        </pc:spChg>
        <pc:spChg chg="mod">
          <ac:chgData name="Durfee, Tyler" userId="2ac09cb8-ae97-4d35-a15f-7a1a3488c307" providerId="ADAL" clId="{D472C672-D174-4048-A64D-BD07DF374820}" dt="2026-01-30T23:27:03.244" v="7565"/>
          <ac:spMkLst>
            <pc:docMk/>
            <pc:sldMk cId="2061665507" sldId="429"/>
            <ac:spMk id="5" creationId="{F949111A-0401-7DB8-8E2C-AB4041F52C39}"/>
          </ac:spMkLst>
        </pc:spChg>
        <pc:spChg chg="mod">
          <ac:chgData name="Durfee, Tyler" userId="2ac09cb8-ae97-4d35-a15f-7a1a3488c307" providerId="ADAL" clId="{D472C672-D174-4048-A64D-BD07DF374820}" dt="2026-01-28T21:29:34.884" v="4901" actId="20577"/>
          <ac:spMkLst>
            <pc:docMk/>
            <pc:sldMk cId="2061665507" sldId="429"/>
            <ac:spMk id="6" creationId="{6D383E02-B34F-1A7B-C9EF-2CCCCAEEE06B}"/>
          </ac:spMkLst>
        </pc:spChg>
        <pc:spChg chg="mod">
          <ac:chgData name="Durfee, Tyler" userId="2ac09cb8-ae97-4d35-a15f-7a1a3488c307" providerId="ADAL" clId="{D472C672-D174-4048-A64D-BD07DF374820}" dt="2026-01-30T23:27:03.244" v="7565"/>
          <ac:spMkLst>
            <pc:docMk/>
            <pc:sldMk cId="2061665507" sldId="429"/>
            <ac:spMk id="9" creationId="{B5B64E75-D361-5287-1DC4-5E8CFE2C6A52}"/>
          </ac:spMkLst>
        </pc:spChg>
        <pc:grpChg chg="add mod">
          <ac:chgData name="Durfee, Tyler" userId="2ac09cb8-ae97-4d35-a15f-7a1a3488c307" providerId="ADAL" clId="{D472C672-D174-4048-A64D-BD07DF374820}" dt="2026-01-30T23:27:03.244" v="7565"/>
          <ac:grpSpMkLst>
            <pc:docMk/>
            <pc:sldMk cId="2061665507" sldId="429"/>
            <ac:grpSpMk id="2" creationId="{E6773518-A5AF-1F41-2B97-4C6A25AD4B46}"/>
          </ac:grpSpMkLst>
        </pc:grpChg>
        <pc:graphicFrameChg chg="modGraphic">
          <ac:chgData name="Durfee, Tyler" userId="2ac09cb8-ae97-4d35-a15f-7a1a3488c307" providerId="ADAL" clId="{D472C672-D174-4048-A64D-BD07DF374820}" dt="2026-01-28T21:29:02.284" v="4890" actId="20577"/>
          <ac:graphicFrameMkLst>
            <pc:docMk/>
            <pc:sldMk cId="2061665507" sldId="429"/>
            <ac:graphicFrameMk id="7" creationId="{E5D85D77-22B5-9227-E94B-3B27A30D19F7}"/>
          </ac:graphicFrameMkLst>
        </pc:graphicFrameChg>
        <pc:picChg chg="mod">
          <ac:chgData name="Durfee, Tyler" userId="2ac09cb8-ae97-4d35-a15f-7a1a3488c307" providerId="ADAL" clId="{D472C672-D174-4048-A64D-BD07DF374820}" dt="2026-01-30T23:31:40.826" v="7605" actId="14826"/>
          <ac:picMkLst>
            <pc:docMk/>
            <pc:sldMk cId="2061665507" sldId="429"/>
            <ac:picMk id="8" creationId="{3F1BE4D4-456E-5921-D29D-8FDF90424DC6}"/>
          </ac:picMkLst>
        </pc:picChg>
        <pc:picChg chg="mod">
          <ac:chgData name="Durfee, Tyler" userId="2ac09cb8-ae97-4d35-a15f-7a1a3488c307" providerId="ADAL" clId="{D472C672-D174-4048-A64D-BD07DF374820}" dt="2026-01-30T23:31:46.546" v="7608" actId="14826"/>
          <ac:picMkLst>
            <pc:docMk/>
            <pc:sldMk cId="2061665507" sldId="429"/>
            <ac:picMk id="10" creationId="{EEA9F7B9-9C55-AB7F-C0F1-86F45C8A785A}"/>
          </ac:picMkLst>
        </pc:picChg>
        <pc:picChg chg="add del mod">
          <ac:chgData name="Durfee, Tyler" userId="2ac09cb8-ae97-4d35-a15f-7a1a3488c307" providerId="ADAL" clId="{D472C672-D174-4048-A64D-BD07DF374820}" dt="2026-01-30T23:31:48.102" v="7609" actId="478"/>
          <ac:picMkLst>
            <pc:docMk/>
            <pc:sldMk cId="2061665507" sldId="429"/>
            <ac:picMk id="13" creationId="{43A16DAE-35B6-D0DF-A2F1-102101900D29}"/>
          </ac:picMkLst>
        </pc:picChg>
        <pc:picChg chg="add del mod">
          <ac:chgData name="Durfee, Tyler" userId="2ac09cb8-ae97-4d35-a15f-7a1a3488c307" providerId="ADAL" clId="{D472C672-D174-4048-A64D-BD07DF374820}" dt="2026-01-30T23:31:43.352" v="7607" actId="21"/>
          <ac:picMkLst>
            <pc:docMk/>
            <pc:sldMk cId="2061665507" sldId="429"/>
            <ac:picMk id="15" creationId="{697FFF7D-3414-69DC-9FCF-BBDF05BDF757}"/>
          </ac:picMkLst>
        </pc:picChg>
        <pc:picChg chg="add del mod">
          <ac:chgData name="Durfee, Tyler" userId="2ac09cb8-ae97-4d35-a15f-7a1a3488c307" providerId="ADAL" clId="{D472C672-D174-4048-A64D-BD07DF374820}" dt="2026-01-30T23:31:36.485" v="7604" actId="21"/>
          <ac:picMkLst>
            <pc:docMk/>
            <pc:sldMk cId="2061665507" sldId="429"/>
            <ac:picMk id="17" creationId="{A4F1C5BE-F9A8-F0A2-8713-74205D39817D}"/>
          </ac:picMkLst>
        </pc:picChg>
      </pc:sldChg>
      <pc:sldChg chg="addSp delSp modSp add mod">
        <pc:chgData name="Durfee, Tyler" userId="2ac09cb8-ae97-4d35-a15f-7a1a3488c307" providerId="ADAL" clId="{D472C672-D174-4048-A64D-BD07DF374820}" dt="2026-01-31T00:29:55.228" v="8109" actId="20577"/>
        <pc:sldMkLst>
          <pc:docMk/>
          <pc:sldMk cId="2465893236" sldId="430"/>
        </pc:sldMkLst>
        <pc:spChg chg="mod">
          <ac:chgData name="Durfee, Tyler" userId="2ac09cb8-ae97-4d35-a15f-7a1a3488c307" providerId="ADAL" clId="{D472C672-D174-4048-A64D-BD07DF374820}" dt="2026-01-30T23:27:01.412" v="7564"/>
          <ac:spMkLst>
            <pc:docMk/>
            <pc:sldMk cId="2465893236" sldId="430"/>
            <ac:spMk id="4" creationId="{81C059CA-6198-1202-5F29-8621492D37AA}"/>
          </ac:spMkLst>
        </pc:spChg>
        <pc:spChg chg="mod">
          <ac:chgData name="Durfee, Tyler" userId="2ac09cb8-ae97-4d35-a15f-7a1a3488c307" providerId="ADAL" clId="{D472C672-D174-4048-A64D-BD07DF374820}" dt="2026-01-30T23:27:01.412" v="7564"/>
          <ac:spMkLst>
            <pc:docMk/>
            <pc:sldMk cId="2465893236" sldId="430"/>
            <ac:spMk id="5" creationId="{DE16032B-8DB9-6828-9E43-140DEE5EF70F}"/>
          </ac:spMkLst>
        </pc:spChg>
        <pc:spChg chg="mod">
          <ac:chgData name="Durfee, Tyler" userId="2ac09cb8-ae97-4d35-a15f-7a1a3488c307" providerId="ADAL" clId="{D472C672-D174-4048-A64D-BD07DF374820}" dt="2026-01-28T21:30:46.013" v="4938" actId="20577"/>
          <ac:spMkLst>
            <pc:docMk/>
            <pc:sldMk cId="2465893236" sldId="430"/>
            <ac:spMk id="6" creationId="{A6DBADFA-6553-A05F-CA39-2FFC0D1FE1D7}"/>
          </ac:spMkLst>
        </pc:spChg>
        <pc:spChg chg="mod">
          <ac:chgData name="Durfee, Tyler" userId="2ac09cb8-ae97-4d35-a15f-7a1a3488c307" providerId="ADAL" clId="{D472C672-D174-4048-A64D-BD07DF374820}" dt="2026-01-31T00:29:55.228" v="8109" actId="20577"/>
          <ac:spMkLst>
            <pc:docMk/>
            <pc:sldMk cId="2465893236" sldId="430"/>
            <ac:spMk id="7" creationId="{330D9E12-7054-8B67-ED51-719ABE27C7DE}"/>
          </ac:spMkLst>
        </pc:spChg>
        <pc:spChg chg="mod">
          <ac:chgData name="Durfee, Tyler" userId="2ac09cb8-ae97-4d35-a15f-7a1a3488c307" providerId="ADAL" clId="{D472C672-D174-4048-A64D-BD07DF374820}" dt="2026-01-30T23:27:01.412" v="7564"/>
          <ac:spMkLst>
            <pc:docMk/>
            <pc:sldMk cId="2465893236" sldId="430"/>
            <ac:spMk id="8" creationId="{33A0FE69-8D9F-25DF-1076-8709538C6F2F}"/>
          </ac:spMkLst>
        </pc:spChg>
        <pc:grpChg chg="add mod">
          <ac:chgData name="Durfee, Tyler" userId="2ac09cb8-ae97-4d35-a15f-7a1a3488c307" providerId="ADAL" clId="{D472C672-D174-4048-A64D-BD07DF374820}" dt="2026-01-30T23:27:01.412" v="7564"/>
          <ac:grpSpMkLst>
            <pc:docMk/>
            <pc:sldMk cId="2465893236" sldId="430"/>
            <ac:grpSpMk id="2" creationId="{2E8A58D8-B438-45AA-C035-B2C8833D2272}"/>
          </ac:grpSpMkLst>
        </pc:grpChg>
        <pc:grpChg chg="del">
          <ac:chgData name="Durfee, Tyler" userId="2ac09cb8-ae97-4d35-a15f-7a1a3488c307" providerId="ADAL" clId="{D472C672-D174-4048-A64D-BD07DF374820}" dt="2026-01-30T23:27:01.044" v="7563" actId="478"/>
          <ac:grpSpMkLst>
            <pc:docMk/>
            <pc:sldMk cId="2465893236" sldId="430"/>
            <ac:grpSpMk id="20" creationId="{2511A8C4-C991-CD0B-5798-CFEBEAA39618}"/>
          </ac:grpSpMkLst>
        </pc:grpChg>
        <pc:picChg chg="add del mod">
          <ac:chgData name="Durfee, Tyler" userId="2ac09cb8-ae97-4d35-a15f-7a1a3488c307" providerId="ADAL" clId="{D472C672-D174-4048-A64D-BD07DF374820}" dt="2026-01-30T23:32:04.694" v="7613" actId="21"/>
          <ac:picMkLst>
            <pc:docMk/>
            <pc:sldMk cId="2465893236" sldId="430"/>
            <ac:picMk id="10" creationId="{BEC83C88-3363-212D-E56A-9DB04D6277EA}"/>
          </ac:picMkLst>
        </pc:picChg>
        <pc:picChg chg="mod">
          <ac:chgData name="Durfee, Tyler" userId="2ac09cb8-ae97-4d35-a15f-7a1a3488c307" providerId="ADAL" clId="{D472C672-D174-4048-A64D-BD07DF374820}" dt="2026-01-30T23:32:13.313" v="7614" actId="14826"/>
          <ac:picMkLst>
            <pc:docMk/>
            <pc:sldMk cId="2465893236" sldId="430"/>
            <ac:picMk id="19" creationId="{A98FA0EB-F1DF-DE1E-86EF-0F6ABE1F888D}"/>
          </ac:picMkLst>
        </pc:picChg>
      </pc:sldChg>
      <pc:sldChg chg="addSp delSp modSp add mod">
        <pc:chgData name="Durfee, Tyler" userId="2ac09cb8-ae97-4d35-a15f-7a1a3488c307" providerId="ADAL" clId="{D472C672-D174-4048-A64D-BD07DF374820}" dt="2026-01-30T23:34:19.880" v="7635" actId="478"/>
        <pc:sldMkLst>
          <pc:docMk/>
          <pc:sldMk cId="2916804729" sldId="432"/>
        </pc:sldMkLst>
        <pc:spChg chg="mod">
          <ac:chgData name="Durfee, Tyler" userId="2ac09cb8-ae97-4d35-a15f-7a1a3488c307" providerId="ADAL" clId="{D472C672-D174-4048-A64D-BD07DF374820}" dt="2026-01-30T23:26:57.696" v="7562"/>
          <ac:spMkLst>
            <pc:docMk/>
            <pc:sldMk cId="2916804729" sldId="432"/>
            <ac:spMk id="4" creationId="{0B118DD2-109D-03B7-2A47-9C9B25F520C5}"/>
          </ac:spMkLst>
        </pc:spChg>
        <pc:spChg chg="mod">
          <ac:chgData name="Durfee, Tyler" userId="2ac09cb8-ae97-4d35-a15f-7a1a3488c307" providerId="ADAL" clId="{D472C672-D174-4048-A64D-BD07DF374820}" dt="2026-01-30T23:26:57.696" v="7562"/>
          <ac:spMkLst>
            <pc:docMk/>
            <pc:sldMk cId="2916804729" sldId="432"/>
            <ac:spMk id="5" creationId="{1A6B91BB-D06B-84CB-C70C-B3749458952F}"/>
          </ac:spMkLst>
        </pc:spChg>
        <pc:spChg chg="mod">
          <ac:chgData name="Durfee, Tyler" userId="2ac09cb8-ae97-4d35-a15f-7a1a3488c307" providerId="ADAL" clId="{D472C672-D174-4048-A64D-BD07DF374820}" dt="2026-01-28T21:35:48.873" v="5198" actId="20577"/>
          <ac:spMkLst>
            <pc:docMk/>
            <pc:sldMk cId="2916804729" sldId="432"/>
            <ac:spMk id="6" creationId="{BCAD1EF8-BF7C-DB27-4650-8E20C7B29BA1}"/>
          </ac:spMkLst>
        </pc:spChg>
        <pc:spChg chg="mod">
          <ac:chgData name="Durfee, Tyler" userId="2ac09cb8-ae97-4d35-a15f-7a1a3488c307" providerId="ADAL" clId="{D472C672-D174-4048-A64D-BD07DF374820}" dt="2026-01-30T23:26:57.696" v="7562"/>
          <ac:spMkLst>
            <pc:docMk/>
            <pc:sldMk cId="2916804729" sldId="432"/>
            <ac:spMk id="9" creationId="{4F7F0C66-6CF3-0F7A-F648-7E2E5B231D1D}"/>
          </ac:spMkLst>
        </pc:spChg>
        <pc:grpChg chg="add mod">
          <ac:chgData name="Durfee, Tyler" userId="2ac09cb8-ae97-4d35-a15f-7a1a3488c307" providerId="ADAL" clId="{D472C672-D174-4048-A64D-BD07DF374820}" dt="2026-01-30T23:26:57.696" v="7562"/>
          <ac:grpSpMkLst>
            <pc:docMk/>
            <pc:sldMk cId="2916804729" sldId="432"/>
            <ac:grpSpMk id="2" creationId="{427C534F-6159-241A-EC5E-D6175743418B}"/>
          </ac:grpSpMkLst>
        </pc:grpChg>
        <pc:graphicFrameChg chg="modGraphic">
          <ac:chgData name="Durfee, Tyler" userId="2ac09cb8-ae97-4d35-a15f-7a1a3488c307" providerId="ADAL" clId="{D472C672-D174-4048-A64D-BD07DF374820}" dt="2026-01-28T21:38:19.806" v="5390" actId="20577"/>
          <ac:graphicFrameMkLst>
            <pc:docMk/>
            <pc:sldMk cId="2916804729" sldId="432"/>
            <ac:graphicFrameMk id="7" creationId="{85185E07-706F-51E9-9144-974DD981DE9B}"/>
          </ac:graphicFrameMkLst>
        </pc:graphicFrameChg>
        <pc:picChg chg="mod">
          <ac:chgData name="Durfee, Tyler" userId="2ac09cb8-ae97-4d35-a15f-7a1a3488c307" providerId="ADAL" clId="{D472C672-D174-4048-A64D-BD07DF374820}" dt="2026-01-30T23:33:59.223" v="7628" actId="14826"/>
          <ac:picMkLst>
            <pc:docMk/>
            <pc:sldMk cId="2916804729" sldId="432"/>
            <ac:picMk id="8" creationId="{3E7EC9F7-5DE2-40D2-649C-37F9CF2988FA}"/>
          </ac:picMkLst>
        </pc:picChg>
        <pc:picChg chg="mod">
          <ac:chgData name="Durfee, Tyler" userId="2ac09cb8-ae97-4d35-a15f-7a1a3488c307" providerId="ADAL" clId="{D472C672-D174-4048-A64D-BD07DF374820}" dt="2026-01-30T23:34:16.934" v="7634" actId="14826"/>
          <ac:picMkLst>
            <pc:docMk/>
            <pc:sldMk cId="2916804729" sldId="432"/>
            <ac:picMk id="10" creationId="{80105872-E1FD-63C2-726A-0CB2D4638C52}"/>
          </ac:picMkLst>
        </pc:picChg>
        <pc:picChg chg="mod">
          <ac:chgData name="Durfee, Tyler" userId="2ac09cb8-ae97-4d35-a15f-7a1a3488c307" providerId="ADAL" clId="{D472C672-D174-4048-A64D-BD07DF374820}" dt="2026-01-30T23:34:04.507" v="7631" actId="14826"/>
          <ac:picMkLst>
            <pc:docMk/>
            <pc:sldMk cId="2916804729" sldId="432"/>
            <ac:picMk id="11" creationId="{438499FF-3185-C910-CC18-FBE5A4CBBA2D}"/>
          </ac:picMkLst>
        </pc:picChg>
        <pc:picChg chg="add del mod">
          <ac:chgData name="Durfee, Tyler" userId="2ac09cb8-ae97-4d35-a15f-7a1a3488c307" providerId="ADAL" clId="{D472C672-D174-4048-A64D-BD07DF374820}" dt="2026-01-30T23:34:19.880" v="7635" actId="478"/>
          <ac:picMkLst>
            <pc:docMk/>
            <pc:sldMk cId="2916804729" sldId="432"/>
            <ac:picMk id="13" creationId="{43F3E238-8133-5A7F-8921-71D47897F34E}"/>
          </ac:picMkLst>
        </pc:picChg>
        <pc:picChg chg="add del mod">
          <ac:chgData name="Durfee, Tyler" userId="2ac09cb8-ae97-4d35-a15f-7a1a3488c307" providerId="ADAL" clId="{D472C672-D174-4048-A64D-BD07DF374820}" dt="2026-01-30T23:34:01.230" v="7630" actId="21"/>
          <ac:picMkLst>
            <pc:docMk/>
            <pc:sldMk cId="2916804729" sldId="432"/>
            <ac:picMk id="15" creationId="{7AB115A6-723F-FEA6-4A74-50077803D1BB}"/>
          </ac:picMkLst>
        </pc:picChg>
        <pc:picChg chg="add del mod">
          <ac:chgData name="Durfee, Tyler" userId="2ac09cb8-ae97-4d35-a15f-7a1a3488c307" providerId="ADAL" clId="{D472C672-D174-4048-A64D-BD07DF374820}" dt="2026-01-30T23:34:11.643" v="7633" actId="21"/>
          <ac:picMkLst>
            <pc:docMk/>
            <pc:sldMk cId="2916804729" sldId="432"/>
            <ac:picMk id="17" creationId="{420A045B-A8A7-5746-D692-1D376E34E7FC}"/>
          </ac:picMkLst>
        </pc:picChg>
        <pc:picChg chg="add del mod">
          <ac:chgData name="Durfee, Tyler" userId="2ac09cb8-ae97-4d35-a15f-7a1a3488c307" providerId="ADAL" clId="{D472C672-D174-4048-A64D-BD07DF374820}" dt="2026-01-30T23:33:54.052" v="7627" actId="21"/>
          <ac:picMkLst>
            <pc:docMk/>
            <pc:sldMk cId="2916804729" sldId="432"/>
            <ac:picMk id="19" creationId="{F1996241-3CED-F56C-7EF1-BD19A7E0DE63}"/>
          </ac:picMkLst>
        </pc:picChg>
      </pc:sldChg>
      <pc:sldChg chg="addSp delSp modSp add mod">
        <pc:chgData name="Durfee, Tyler" userId="2ac09cb8-ae97-4d35-a15f-7a1a3488c307" providerId="ADAL" clId="{D472C672-D174-4048-A64D-BD07DF374820}" dt="2026-01-30T23:34:51.332" v="7640" actId="14826"/>
        <pc:sldMkLst>
          <pc:docMk/>
          <pc:sldMk cId="2131827806" sldId="433"/>
        </pc:sldMkLst>
        <pc:spChg chg="mod">
          <ac:chgData name="Durfee, Tyler" userId="2ac09cb8-ae97-4d35-a15f-7a1a3488c307" providerId="ADAL" clId="{D472C672-D174-4048-A64D-BD07DF374820}" dt="2026-01-30T23:26:55.962" v="7561"/>
          <ac:spMkLst>
            <pc:docMk/>
            <pc:sldMk cId="2131827806" sldId="433"/>
            <ac:spMk id="4" creationId="{13672A07-07B0-1D35-822F-16E6BB44FE57}"/>
          </ac:spMkLst>
        </pc:spChg>
        <pc:spChg chg="mod">
          <ac:chgData name="Durfee, Tyler" userId="2ac09cb8-ae97-4d35-a15f-7a1a3488c307" providerId="ADAL" clId="{D472C672-D174-4048-A64D-BD07DF374820}" dt="2026-01-30T23:26:55.962" v="7561"/>
          <ac:spMkLst>
            <pc:docMk/>
            <pc:sldMk cId="2131827806" sldId="433"/>
            <ac:spMk id="5" creationId="{061817CC-6603-2675-D8B2-5BF2D276DCB2}"/>
          </ac:spMkLst>
        </pc:spChg>
        <pc:spChg chg="mod">
          <ac:chgData name="Durfee, Tyler" userId="2ac09cb8-ae97-4d35-a15f-7a1a3488c307" providerId="ADAL" clId="{D472C672-D174-4048-A64D-BD07DF374820}" dt="2026-01-28T21:39:16.361" v="5404" actId="20577"/>
          <ac:spMkLst>
            <pc:docMk/>
            <pc:sldMk cId="2131827806" sldId="433"/>
            <ac:spMk id="6" creationId="{0E5FDE6B-F4AF-37C1-EBB8-5C5FED15EFE3}"/>
          </ac:spMkLst>
        </pc:spChg>
        <pc:spChg chg="mod">
          <ac:chgData name="Durfee, Tyler" userId="2ac09cb8-ae97-4d35-a15f-7a1a3488c307" providerId="ADAL" clId="{D472C672-D174-4048-A64D-BD07DF374820}" dt="2026-01-30T22:24:52.229" v="6667" actId="14100"/>
          <ac:spMkLst>
            <pc:docMk/>
            <pc:sldMk cId="2131827806" sldId="433"/>
            <ac:spMk id="7" creationId="{C29D6131-3195-CD08-D167-52C82A4DF41D}"/>
          </ac:spMkLst>
        </pc:spChg>
        <pc:spChg chg="mod">
          <ac:chgData name="Durfee, Tyler" userId="2ac09cb8-ae97-4d35-a15f-7a1a3488c307" providerId="ADAL" clId="{D472C672-D174-4048-A64D-BD07DF374820}" dt="2026-01-30T23:26:55.962" v="7561"/>
          <ac:spMkLst>
            <pc:docMk/>
            <pc:sldMk cId="2131827806" sldId="433"/>
            <ac:spMk id="8" creationId="{3ADC0C9C-17A0-B4F5-E6AC-2D1480395CE0}"/>
          </ac:spMkLst>
        </pc:spChg>
        <pc:grpChg chg="add mod">
          <ac:chgData name="Durfee, Tyler" userId="2ac09cb8-ae97-4d35-a15f-7a1a3488c307" providerId="ADAL" clId="{D472C672-D174-4048-A64D-BD07DF374820}" dt="2026-01-30T23:26:55.962" v="7561"/>
          <ac:grpSpMkLst>
            <pc:docMk/>
            <pc:sldMk cId="2131827806" sldId="433"/>
            <ac:grpSpMk id="2" creationId="{ECBC2E50-272A-4B02-66A1-436A89251B26}"/>
          </ac:grpSpMkLst>
        </pc:grpChg>
        <pc:grpChg chg="del">
          <ac:chgData name="Durfee, Tyler" userId="2ac09cb8-ae97-4d35-a15f-7a1a3488c307" providerId="ADAL" clId="{D472C672-D174-4048-A64D-BD07DF374820}" dt="2026-01-30T23:26:55.640" v="7560" actId="478"/>
          <ac:grpSpMkLst>
            <pc:docMk/>
            <pc:sldMk cId="2131827806" sldId="433"/>
            <ac:grpSpMk id="20" creationId="{4C7C95D5-6B66-595A-4083-7EA4B595BFE2}"/>
          </ac:grpSpMkLst>
        </pc:grpChg>
        <pc:picChg chg="add del mod">
          <ac:chgData name="Durfee, Tyler" userId="2ac09cb8-ae97-4d35-a15f-7a1a3488c307" providerId="ADAL" clId="{D472C672-D174-4048-A64D-BD07DF374820}" dt="2026-01-30T23:34:48.085" v="7639" actId="21"/>
          <ac:picMkLst>
            <pc:docMk/>
            <pc:sldMk cId="2131827806" sldId="433"/>
            <ac:picMk id="10" creationId="{02447B2C-8B0B-BD8A-6FE8-9D8AB5E836F2}"/>
          </ac:picMkLst>
        </pc:picChg>
        <pc:picChg chg="mod">
          <ac:chgData name="Durfee, Tyler" userId="2ac09cb8-ae97-4d35-a15f-7a1a3488c307" providerId="ADAL" clId="{D472C672-D174-4048-A64D-BD07DF374820}" dt="2026-01-30T23:34:51.332" v="7640" actId="14826"/>
          <ac:picMkLst>
            <pc:docMk/>
            <pc:sldMk cId="2131827806" sldId="433"/>
            <ac:picMk id="19" creationId="{5530E577-97FD-5494-28AE-8AB4FEF0BF40}"/>
          </ac:picMkLst>
        </pc:picChg>
      </pc:sldChg>
      <pc:sldChg chg="addSp delSp modSp add mod">
        <pc:chgData name="Durfee, Tyler" userId="2ac09cb8-ae97-4d35-a15f-7a1a3488c307" providerId="ADAL" clId="{D472C672-D174-4048-A64D-BD07DF374820}" dt="2026-01-30T23:38:36.386" v="7809" actId="14826"/>
        <pc:sldMkLst>
          <pc:docMk/>
          <pc:sldMk cId="531395341" sldId="434"/>
        </pc:sldMkLst>
        <pc:spChg chg="mod">
          <ac:chgData name="Durfee, Tyler" userId="2ac09cb8-ae97-4d35-a15f-7a1a3488c307" providerId="ADAL" clId="{D472C672-D174-4048-A64D-BD07DF374820}" dt="2026-01-30T23:26:46.429" v="7558"/>
          <ac:spMkLst>
            <pc:docMk/>
            <pc:sldMk cId="531395341" sldId="434"/>
            <ac:spMk id="5" creationId="{D72BA617-216D-71ED-C7CF-036D7B13F0A7}"/>
          </ac:spMkLst>
        </pc:spChg>
        <pc:spChg chg="mod">
          <ac:chgData name="Durfee, Tyler" userId="2ac09cb8-ae97-4d35-a15f-7a1a3488c307" providerId="ADAL" clId="{D472C672-D174-4048-A64D-BD07DF374820}" dt="2026-01-30T22:09:35.026" v="5864" actId="20577"/>
          <ac:spMkLst>
            <pc:docMk/>
            <pc:sldMk cId="531395341" sldId="434"/>
            <ac:spMk id="6" creationId="{2CC5C7BB-EA38-E6F8-3192-DB843FF1D002}"/>
          </ac:spMkLst>
        </pc:spChg>
        <pc:spChg chg="del">
          <ac:chgData name="Durfee, Tyler" userId="2ac09cb8-ae97-4d35-a15f-7a1a3488c307" providerId="ADAL" clId="{D472C672-D174-4048-A64D-BD07DF374820}" dt="2026-01-30T23:36:26.089" v="7795" actId="478"/>
          <ac:spMkLst>
            <pc:docMk/>
            <pc:sldMk cId="531395341" sldId="434"/>
            <ac:spMk id="7" creationId="{49E79B91-8677-20D1-8A3A-B50077A03051}"/>
          </ac:spMkLst>
        </pc:spChg>
        <pc:spChg chg="mod">
          <ac:chgData name="Durfee, Tyler" userId="2ac09cb8-ae97-4d35-a15f-7a1a3488c307" providerId="ADAL" clId="{D472C672-D174-4048-A64D-BD07DF374820}" dt="2026-01-30T23:26:46.429" v="7558"/>
          <ac:spMkLst>
            <pc:docMk/>
            <pc:sldMk cId="531395341" sldId="434"/>
            <ac:spMk id="8" creationId="{8E8001DE-3044-B9AC-60E8-21559D258D2D}"/>
          </ac:spMkLst>
        </pc:spChg>
        <pc:spChg chg="mod">
          <ac:chgData name="Durfee, Tyler" userId="2ac09cb8-ae97-4d35-a15f-7a1a3488c307" providerId="ADAL" clId="{D472C672-D174-4048-A64D-BD07DF374820}" dt="2026-01-30T23:26:46.429" v="7558"/>
          <ac:spMkLst>
            <pc:docMk/>
            <pc:sldMk cId="531395341" sldId="434"/>
            <ac:spMk id="9" creationId="{411F6108-C48D-E6CA-8F09-26259E0CB50E}"/>
          </ac:spMkLst>
        </pc:spChg>
        <pc:grpChg chg="add mod">
          <ac:chgData name="Durfee, Tyler" userId="2ac09cb8-ae97-4d35-a15f-7a1a3488c307" providerId="ADAL" clId="{D472C672-D174-4048-A64D-BD07DF374820}" dt="2026-01-30T23:26:50.824" v="7559" actId="688"/>
          <ac:grpSpMkLst>
            <pc:docMk/>
            <pc:sldMk cId="531395341" sldId="434"/>
            <ac:grpSpMk id="4" creationId="{C280B416-441A-C0D5-4098-CF9F78726701}"/>
          </ac:grpSpMkLst>
        </pc:grpChg>
        <pc:graphicFrameChg chg="mod modGraphic">
          <ac:chgData name="Durfee, Tyler" userId="2ac09cb8-ae97-4d35-a15f-7a1a3488c307" providerId="ADAL" clId="{D472C672-D174-4048-A64D-BD07DF374820}" dt="2026-01-30T22:25:04.271" v="6668" actId="255"/>
          <ac:graphicFrameMkLst>
            <pc:docMk/>
            <pc:sldMk cId="531395341" sldId="434"/>
            <ac:graphicFrameMk id="2" creationId="{C4564D0C-18D1-95F7-D27F-922B7F81E869}"/>
          </ac:graphicFrameMkLst>
        </pc:graphicFrameChg>
        <pc:picChg chg="mod">
          <ac:chgData name="Durfee, Tyler" userId="2ac09cb8-ae97-4d35-a15f-7a1a3488c307" providerId="ADAL" clId="{D472C672-D174-4048-A64D-BD07DF374820}" dt="2026-01-30T23:38:36.386" v="7809" actId="14826"/>
          <ac:picMkLst>
            <pc:docMk/>
            <pc:sldMk cId="531395341" sldId="434"/>
            <ac:picMk id="10" creationId="{B186745F-C9A1-CD01-A73B-AD7970BBF57A}"/>
          </ac:picMkLst>
        </pc:picChg>
        <pc:picChg chg="add del mod">
          <ac:chgData name="Durfee, Tyler" userId="2ac09cb8-ae97-4d35-a15f-7a1a3488c307" providerId="ADAL" clId="{D472C672-D174-4048-A64D-BD07DF374820}" dt="2026-01-30T23:38:17.199" v="7805" actId="21"/>
          <ac:picMkLst>
            <pc:docMk/>
            <pc:sldMk cId="531395341" sldId="434"/>
            <ac:picMk id="12" creationId="{4E7891DD-2CBD-0E80-C7F8-292A0A6E1C0C}"/>
          </ac:picMkLst>
        </pc:picChg>
        <pc:picChg chg="mod">
          <ac:chgData name="Durfee, Tyler" userId="2ac09cb8-ae97-4d35-a15f-7a1a3488c307" providerId="ADAL" clId="{D472C672-D174-4048-A64D-BD07DF374820}" dt="2026-01-30T23:38:29.226" v="7807" actId="14826"/>
          <ac:picMkLst>
            <pc:docMk/>
            <pc:sldMk cId="531395341" sldId="434"/>
            <ac:picMk id="14" creationId="{2B504896-665C-F469-D349-06677858D3C8}"/>
          </ac:picMkLst>
        </pc:picChg>
        <pc:picChg chg="add del mod">
          <ac:chgData name="Durfee, Tyler" userId="2ac09cb8-ae97-4d35-a15f-7a1a3488c307" providerId="ADAL" clId="{D472C672-D174-4048-A64D-BD07DF374820}" dt="2026-01-30T23:38:31.170" v="7808" actId="21"/>
          <ac:picMkLst>
            <pc:docMk/>
            <pc:sldMk cId="531395341" sldId="434"/>
            <ac:picMk id="15" creationId="{149D454A-7A2C-93E2-63B6-D25477C803F8}"/>
          </ac:picMkLst>
        </pc:picChg>
        <pc:picChg chg="mod">
          <ac:chgData name="Durfee, Tyler" userId="2ac09cb8-ae97-4d35-a15f-7a1a3488c307" providerId="ADAL" clId="{D472C672-D174-4048-A64D-BD07DF374820}" dt="2026-01-30T23:36:29.638" v="7796" actId="14826"/>
          <ac:picMkLst>
            <pc:docMk/>
            <pc:sldMk cId="531395341" sldId="434"/>
            <ac:picMk id="18" creationId="{9ECB69B6-5EDC-81C2-410A-5E29D8B41E6F}"/>
          </ac:picMkLst>
        </pc:picChg>
        <pc:picChg chg="mod">
          <ac:chgData name="Durfee, Tyler" userId="2ac09cb8-ae97-4d35-a15f-7a1a3488c307" providerId="ADAL" clId="{D472C672-D174-4048-A64D-BD07DF374820}" dt="2026-01-30T23:38:22.721" v="7806" actId="14826"/>
          <ac:picMkLst>
            <pc:docMk/>
            <pc:sldMk cId="531395341" sldId="434"/>
            <ac:picMk id="19" creationId="{FAB7A3D7-860F-E13A-F1D8-4F18E6A0A982}"/>
          </ac:picMkLst>
        </pc:picChg>
      </pc:sldChg>
      <pc:sldChg chg="modSp add mod">
        <pc:chgData name="Durfee, Tyler" userId="2ac09cb8-ae97-4d35-a15f-7a1a3488c307" providerId="ADAL" clId="{D472C672-D174-4048-A64D-BD07DF374820}" dt="2026-01-28T21:50:19.686" v="5712" actId="207"/>
        <pc:sldMkLst>
          <pc:docMk/>
          <pc:sldMk cId="4287389755" sldId="435"/>
        </pc:sldMkLst>
        <pc:spChg chg="mod">
          <ac:chgData name="Durfee, Tyler" userId="2ac09cb8-ae97-4d35-a15f-7a1a3488c307" providerId="ADAL" clId="{D472C672-D174-4048-A64D-BD07DF374820}" dt="2026-01-28T21:50:19.686" v="5712" actId="207"/>
          <ac:spMkLst>
            <pc:docMk/>
            <pc:sldMk cId="4287389755" sldId="435"/>
            <ac:spMk id="2" creationId="{64A1AC39-2323-F901-C216-69CC1138B82F}"/>
          </ac:spMkLst>
        </pc:spChg>
      </pc:sldChg>
      <pc:sldChg chg="addSp delSp modSp add mod">
        <pc:chgData name="Durfee, Tyler" userId="2ac09cb8-ae97-4d35-a15f-7a1a3488c307" providerId="ADAL" clId="{D472C672-D174-4048-A64D-BD07DF374820}" dt="2026-01-30T23:39:06.974" v="7814" actId="14826"/>
        <pc:sldMkLst>
          <pc:docMk/>
          <pc:sldMk cId="2730198567" sldId="436"/>
        </pc:sldMkLst>
        <pc:spChg chg="mod">
          <ac:chgData name="Durfee, Tyler" userId="2ac09cb8-ae97-4d35-a15f-7a1a3488c307" providerId="ADAL" clId="{D472C672-D174-4048-A64D-BD07DF374820}" dt="2026-01-30T23:25:29.482" v="7515"/>
          <ac:spMkLst>
            <pc:docMk/>
            <pc:sldMk cId="2730198567" sldId="436"/>
            <ac:spMk id="4" creationId="{51370041-E3DD-EF42-3FE6-6F674181FA67}"/>
          </ac:spMkLst>
        </pc:spChg>
        <pc:spChg chg="mod">
          <ac:chgData name="Durfee, Tyler" userId="2ac09cb8-ae97-4d35-a15f-7a1a3488c307" providerId="ADAL" clId="{D472C672-D174-4048-A64D-BD07DF374820}" dt="2026-01-30T23:25:29.482" v="7515"/>
          <ac:spMkLst>
            <pc:docMk/>
            <pc:sldMk cId="2730198567" sldId="436"/>
            <ac:spMk id="5" creationId="{597249FF-5850-244A-AFD7-3839FEE8F9C9}"/>
          </ac:spMkLst>
        </pc:spChg>
        <pc:spChg chg="mod">
          <ac:chgData name="Durfee, Tyler" userId="2ac09cb8-ae97-4d35-a15f-7a1a3488c307" providerId="ADAL" clId="{D472C672-D174-4048-A64D-BD07DF374820}" dt="2026-01-30T22:13:26.781" v="5901" actId="20577"/>
          <ac:spMkLst>
            <pc:docMk/>
            <pc:sldMk cId="2730198567" sldId="436"/>
            <ac:spMk id="6" creationId="{32DAE882-1593-9755-A7AB-D62FB8CF4590}"/>
          </ac:spMkLst>
        </pc:spChg>
        <pc:spChg chg="mod">
          <ac:chgData name="Durfee, Tyler" userId="2ac09cb8-ae97-4d35-a15f-7a1a3488c307" providerId="ADAL" clId="{D472C672-D174-4048-A64D-BD07DF374820}" dt="2026-01-30T22:25:34.977" v="6675" actId="255"/>
          <ac:spMkLst>
            <pc:docMk/>
            <pc:sldMk cId="2730198567" sldId="436"/>
            <ac:spMk id="7" creationId="{A0476303-31F6-256C-74B4-9FD84B9A30BC}"/>
          </ac:spMkLst>
        </pc:spChg>
        <pc:spChg chg="mod">
          <ac:chgData name="Durfee, Tyler" userId="2ac09cb8-ae97-4d35-a15f-7a1a3488c307" providerId="ADAL" clId="{D472C672-D174-4048-A64D-BD07DF374820}" dt="2026-01-30T23:25:29.482" v="7515"/>
          <ac:spMkLst>
            <pc:docMk/>
            <pc:sldMk cId="2730198567" sldId="436"/>
            <ac:spMk id="8" creationId="{E33E1B82-D965-F550-F464-667878C5B1BC}"/>
          </ac:spMkLst>
        </pc:spChg>
        <pc:grpChg chg="add mod">
          <ac:chgData name="Durfee, Tyler" userId="2ac09cb8-ae97-4d35-a15f-7a1a3488c307" providerId="ADAL" clId="{D472C672-D174-4048-A64D-BD07DF374820}" dt="2026-01-30T23:25:29.482" v="7515"/>
          <ac:grpSpMkLst>
            <pc:docMk/>
            <pc:sldMk cId="2730198567" sldId="436"/>
            <ac:grpSpMk id="2" creationId="{83804B69-B010-4230-FFBC-497F9E4D41BA}"/>
          </ac:grpSpMkLst>
        </pc:grpChg>
        <pc:grpChg chg="del">
          <ac:chgData name="Durfee, Tyler" userId="2ac09cb8-ae97-4d35-a15f-7a1a3488c307" providerId="ADAL" clId="{D472C672-D174-4048-A64D-BD07DF374820}" dt="2026-01-30T23:25:29.136" v="7514" actId="478"/>
          <ac:grpSpMkLst>
            <pc:docMk/>
            <pc:sldMk cId="2730198567" sldId="436"/>
            <ac:grpSpMk id="20" creationId="{713B8285-AB64-FFEC-048C-2E94BF3A7C53}"/>
          </ac:grpSpMkLst>
        </pc:grpChg>
        <pc:picChg chg="add del mod">
          <ac:chgData name="Durfee, Tyler" userId="2ac09cb8-ae97-4d35-a15f-7a1a3488c307" providerId="ADAL" clId="{D472C672-D174-4048-A64D-BD07DF374820}" dt="2026-01-30T23:39:04.239" v="7813" actId="21"/>
          <ac:picMkLst>
            <pc:docMk/>
            <pc:sldMk cId="2730198567" sldId="436"/>
            <ac:picMk id="10" creationId="{D9F0FD71-0B4E-FFBF-D136-1DF9E391E76A}"/>
          </ac:picMkLst>
        </pc:picChg>
        <pc:picChg chg="mod">
          <ac:chgData name="Durfee, Tyler" userId="2ac09cb8-ae97-4d35-a15f-7a1a3488c307" providerId="ADAL" clId="{D472C672-D174-4048-A64D-BD07DF374820}" dt="2026-01-30T23:39:06.974" v="7814" actId="14826"/>
          <ac:picMkLst>
            <pc:docMk/>
            <pc:sldMk cId="2730198567" sldId="436"/>
            <ac:picMk id="19" creationId="{C7A46778-1A0A-FF43-497C-30FB707E9185}"/>
          </ac:picMkLst>
        </pc:picChg>
      </pc:sldChg>
      <pc:sldChg chg="addSp delSp modSp add mod">
        <pc:chgData name="Durfee, Tyler" userId="2ac09cb8-ae97-4d35-a15f-7a1a3488c307" providerId="ADAL" clId="{D472C672-D174-4048-A64D-BD07DF374820}" dt="2026-01-31T00:03:37.970" v="8097" actId="554"/>
        <pc:sldMkLst>
          <pc:docMk/>
          <pc:sldMk cId="113525111" sldId="437"/>
        </pc:sldMkLst>
        <pc:spChg chg="mod">
          <ac:chgData name="Durfee, Tyler" userId="2ac09cb8-ae97-4d35-a15f-7a1a3488c307" providerId="ADAL" clId="{D472C672-D174-4048-A64D-BD07DF374820}" dt="2026-01-30T23:25:32.949" v="7517"/>
          <ac:spMkLst>
            <pc:docMk/>
            <pc:sldMk cId="113525111" sldId="437"/>
            <ac:spMk id="4" creationId="{667DBAE2-DD88-D5FE-EB34-FDAEA78E730E}"/>
          </ac:spMkLst>
        </pc:spChg>
        <pc:spChg chg="mod">
          <ac:chgData name="Durfee, Tyler" userId="2ac09cb8-ae97-4d35-a15f-7a1a3488c307" providerId="ADAL" clId="{D472C672-D174-4048-A64D-BD07DF374820}" dt="2026-01-30T23:25:32.949" v="7517"/>
          <ac:spMkLst>
            <pc:docMk/>
            <pc:sldMk cId="113525111" sldId="437"/>
            <ac:spMk id="5" creationId="{B38475D5-71F1-8786-1AEE-8D53DB9C7586}"/>
          </ac:spMkLst>
        </pc:spChg>
        <pc:spChg chg="mod">
          <ac:chgData name="Durfee, Tyler" userId="2ac09cb8-ae97-4d35-a15f-7a1a3488c307" providerId="ADAL" clId="{D472C672-D174-4048-A64D-BD07DF374820}" dt="2026-01-30T22:15:24.748" v="6080" actId="20577"/>
          <ac:spMkLst>
            <pc:docMk/>
            <pc:sldMk cId="113525111" sldId="437"/>
            <ac:spMk id="6" creationId="{F4547C04-D21E-0931-F322-BE9FBA459A2B}"/>
          </ac:spMkLst>
        </pc:spChg>
        <pc:spChg chg="mod">
          <ac:chgData name="Durfee, Tyler" userId="2ac09cb8-ae97-4d35-a15f-7a1a3488c307" providerId="ADAL" clId="{D472C672-D174-4048-A64D-BD07DF374820}" dt="2026-01-30T23:25:32.949" v="7517"/>
          <ac:spMkLst>
            <pc:docMk/>
            <pc:sldMk cId="113525111" sldId="437"/>
            <ac:spMk id="9" creationId="{6CFA1219-76A9-910E-CC38-7519643D6383}"/>
          </ac:spMkLst>
        </pc:spChg>
        <pc:spChg chg="add del">
          <ac:chgData name="Durfee, Tyler" userId="2ac09cb8-ae97-4d35-a15f-7a1a3488c307" providerId="ADAL" clId="{D472C672-D174-4048-A64D-BD07DF374820}" dt="2026-01-30T23:41:13.137" v="7843" actId="478"/>
          <ac:spMkLst>
            <pc:docMk/>
            <pc:sldMk cId="113525111" sldId="437"/>
            <ac:spMk id="16" creationId="{CCF0ED89-6B39-BE09-2284-4E7CF36CDFC8}"/>
          </ac:spMkLst>
        </pc:spChg>
        <pc:grpChg chg="add mod">
          <ac:chgData name="Durfee, Tyler" userId="2ac09cb8-ae97-4d35-a15f-7a1a3488c307" providerId="ADAL" clId="{D472C672-D174-4048-A64D-BD07DF374820}" dt="2026-01-30T23:25:32.949" v="7517"/>
          <ac:grpSpMkLst>
            <pc:docMk/>
            <pc:sldMk cId="113525111" sldId="437"/>
            <ac:grpSpMk id="2" creationId="{B714642F-8EE6-21AA-5362-734DE04C3DBC}"/>
          </ac:grpSpMkLst>
        </pc:grpChg>
        <pc:graphicFrameChg chg="mod modGraphic">
          <ac:chgData name="Durfee, Tyler" userId="2ac09cb8-ae97-4d35-a15f-7a1a3488c307" providerId="ADAL" clId="{D472C672-D174-4048-A64D-BD07DF374820}" dt="2026-01-30T22:20:15.782" v="6563" actId="20577"/>
          <ac:graphicFrameMkLst>
            <pc:docMk/>
            <pc:sldMk cId="113525111" sldId="437"/>
            <ac:graphicFrameMk id="7" creationId="{2243BD6C-56A6-1A24-5188-7A56038307EA}"/>
          </ac:graphicFrameMkLst>
        </pc:graphicFrameChg>
        <pc:graphicFrameChg chg="add mod">
          <ac:chgData name="Durfee, Tyler" userId="2ac09cb8-ae97-4d35-a15f-7a1a3488c307" providerId="ADAL" clId="{D472C672-D174-4048-A64D-BD07DF374820}" dt="2026-01-31T00:02:23.439" v="8077"/>
          <ac:graphicFrameMkLst>
            <pc:docMk/>
            <pc:sldMk cId="113525111" sldId="437"/>
            <ac:graphicFrameMk id="19" creationId="{D492C65D-141F-5669-9895-3C03C5977EF0}"/>
          </ac:graphicFrameMkLst>
        </pc:graphicFrameChg>
        <pc:graphicFrameChg chg="add mod">
          <ac:chgData name="Durfee, Tyler" userId="2ac09cb8-ae97-4d35-a15f-7a1a3488c307" providerId="ADAL" clId="{D472C672-D174-4048-A64D-BD07DF374820}" dt="2026-01-31T00:03:28.993" v="8096" actId="553"/>
          <ac:graphicFrameMkLst>
            <pc:docMk/>
            <pc:sldMk cId="113525111" sldId="437"/>
            <ac:graphicFrameMk id="20" creationId="{21433E41-2FE6-4C47-6081-88358C5892E3}"/>
          </ac:graphicFrameMkLst>
        </pc:graphicFrameChg>
        <pc:graphicFrameChg chg="add del mod">
          <ac:chgData name="Durfee, Tyler" userId="2ac09cb8-ae97-4d35-a15f-7a1a3488c307" providerId="ADAL" clId="{D472C672-D174-4048-A64D-BD07DF374820}" dt="2026-01-31T00:03:37.970" v="8097" actId="554"/>
          <ac:graphicFrameMkLst>
            <pc:docMk/>
            <pc:sldMk cId="113525111" sldId="437"/>
            <ac:graphicFrameMk id="21" creationId="{398C9D9F-70FF-69DB-8C55-75EAE608814D}"/>
          </ac:graphicFrameMkLst>
        </pc:graphicFrameChg>
        <pc:graphicFrameChg chg="add mod">
          <ac:chgData name="Durfee, Tyler" userId="2ac09cb8-ae97-4d35-a15f-7a1a3488c307" providerId="ADAL" clId="{D472C672-D174-4048-A64D-BD07DF374820}" dt="2026-01-31T00:03:37.970" v="8097" actId="554"/>
          <ac:graphicFrameMkLst>
            <pc:docMk/>
            <pc:sldMk cId="113525111" sldId="437"/>
            <ac:graphicFrameMk id="22" creationId="{64307F07-5999-45CC-D55D-133382D55871}"/>
          </ac:graphicFrameMkLst>
        </pc:graphicFrameChg>
        <pc:picChg chg="mod">
          <ac:chgData name="Durfee, Tyler" userId="2ac09cb8-ae97-4d35-a15f-7a1a3488c307" providerId="ADAL" clId="{D472C672-D174-4048-A64D-BD07DF374820}" dt="2026-01-30T23:41:01.657" v="7841" actId="14826"/>
          <ac:picMkLst>
            <pc:docMk/>
            <pc:sldMk cId="113525111" sldId="437"/>
            <ac:picMk id="8" creationId="{63CD8CB0-8B64-60CE-F8D5-2F4BD01E6D4E}"/>
          </ac:picMkLst>
        </pc:picChg>
        <pc:picChg chg="add mod">
          <ac:chgData name="Durfee, Tyler" userId="2ac09cb8-ae97-4d35-a15f-7a1a3488c307" providerId="ADAL" clId="{D472C672-D174-4048-A64D-BD07DF374820}" dt="2026-01-30T23:40:49.301" v="7835"/>
          <ac:picMkLst>
            <pc:docMk/>
            <pc:sldMk cId="113525111" sldId="437"/>
            <ac:picMk id="13" creationId="{C2840E8D-9C7B-778E-31D3-B4B16F7E67C2}"/>
          </ac:picMkLst>
        </pc:picChg>
        <pc:picChg chg="add del mod">
          <ac:chgData name="Durfee, Tyler" userId="2ac09cb8-ae97-4d35-a15f-7a1a3488c307" providerId="ADAL" clId="{D472C672-D174-4048-A64D-BD07DF374820}" dt="2026-01-30T23:40:53.489" v="7840" actId="21"/>
          <ac:picMkLst>
            <pc:docMk/>
            <pc:sldMk cId="113525111" sldId="437"/>
            <ac:picMk id="15" creationId="{4A132DAD-0FDA-69D4-7184-81CE9DFF41DC}"/>
          </ac:picMkLst>
        </pc:picChg>
      </pc:sldChg>
      <pc:sldChg chg="addSp delSp modSp add mod">
        <pc:chgData name="Durfee, Tyler" userId="2ac09cb8-ae97-4d35-a15f-7a1a3488c307" providerId="ADAL" clId="{D472C672-D174-4048-A64D-BD07DF374820}" dt="2026-01-30T23:48:05.787" v="7911" actId="1076"/>
        <pc:sldMkLst>
          <pc:docMk/>
          <pc:sldMk cId="1070739287" sldId="438"/>
        </pc:sldMkLst>
        <pc:spChg chg="mod">
          <ac:chgData name="Durfee, Tyler" userId="2ac09cb8-ae97-4d35-a15f-7a1a3488c307" providerId="ADAL" clId="{D472C672-D174-4048-A64D-BD07DF374820}" dt="2026-01-30T23:25:33.985" v="7518"/>
          <ac:spMkLst>
            <pc:docMk/>
            <pc:sldMk cId="1070739287" sldId="438"/>
            <ac:spMk id="4" creationId="{DEC55315-ED64-129F-8640-AD4CF93E8D42}"/>
          </ac:spMkLst>
        </pc:spChg>
        <pc:spChg chg="mod">
          <ac:chgData name="Durfee, Tyler" userId="2ac09cb8-ae97-4d35-a15f-7a1a3488c307" providerId="ADAL" clId="{D472C672-D174-4048-A64D-BD07DF374820}" dt="2026-01-30T23:25:33.985" v="7518"/>
          <ac:spMkLst>
            <pc:docMk/>
            <pc:sldMk cId="1070739287" sldId="438"/>
            <ac:spMk id="5" creationId="{F449212F-CC35-A712-43F1-07B5E9F21A31}"/>
          </ac:spMkLst>
        </pc:spChg>
        <pc:spChg chg="mod">
          <ac:chgData name="Durfee, Tyler" userId="2ac09cb8-ae97-4d35-a15f-7a1a3488c307" providerId="ADAL" clId="{D472C672-D174-4048-A64D-BD07DF374820}" dt="2026-01-30T22:17:23.101" v="6284" actId="20577"/>
          <ac:spMkLst>
            <pc:docMk/>
            <pc:sldMk cId="1070739287" sldId="438"/>
            <ac:spMk id="6" creationId="{A5E972ED-929A-4A46-F336-4D6A30CD9ECE}"/>
          </ac:spMkLst>
        </pc:spChg>
        <pc:spChg chg="mod">
          <ac:chgData name="Durfee, Tyler" userId="2ac09cb8-ae97-4d35-a15f-7a1a3488c307" providerId="ADAL" clId="{D472C672-D174-4048-A64D-BD07DF374820}" dt="2026-01-30T23:25:33.985" v="7518"/>
          <ac:spMkLst>
            <pc:docMk/>
            <pc:sldMk cId="1070739287" sldId="438"/>
            <ac:spMk id="9" creationId="{C1E56345-5B56-DA90-CC6B-C8A1E60F4388}"/>
          </ac:spMkLst>
        </pc:spChg>
        <pc:grpChg chg="add mod">
          <ac:chgData name="Durfee, Tyler" userId="2ac09cb8-ae97-4d35-a15f-7a1a3488c307" providerId="ADAL" clId="{D472C672-D174-4048-A64D-BD07DF374820}" dt="2026-01-30T23:25:33.985" v="7518"/>
          <ac:grpSpMkLst>
            <pc:docMk/>
            <pc:sldMk cId="1070739287" sldId="438"/>
            <ac:grpSpMk id="2" creationId="{A53D6939-491C-54D3-4198-5166A2A28C88}"/>
          </ac:grpSpMkLst>
        </pc:grpChg>
        <pc:graphicFrameChg chg="modGraphic">
          <ac:chgData name="Durfee, Tyler" userId="2ac09cb8-ae97-4d35-a15f-7a1a3488c307" providerId="ADAL" clId="{D472C672-D174-4048-A64D-BD07DF374820}" dt="2026-01-30T22:17:55.978" v="6353" actId="20577"/>
          <ac:graphicFrameMkLst>
            <pc:docMk/>
            <pc:sldMk cId="1070739287" sldId="438"/>
            <ac:graphicFrameMk id="7" creationId="{9D5FBC68-C7B6-7309-9413-ED604FFAB03F}"/>
          </ac:graphicFrameMkLst>
        </pc:graphicFrameChg>
        <pc:picChg chg="mod">
          <ac:chgData name="Durfee, Tyler" userId="2ac09cb8-ae97-4d35-a15f-7a1a3488c307" providerId="ADAL" clId="{D472C672-D174-4048-A64D-BD07DF374820}" dt="2026-01-30T23:48:04.487" v="7909" actId="14826"/>
          <ac:picMkLst>
            <pc:docMk/>
            <pc:sldMk cId="1070739287" sldId="438"/>
            <ac:picMk id="8" creationId="{4B8626F2-D9DC-3FF2-76FD-7C42256D5758}"/>
          </ac:picMkLst>
        </pc:picChg>
        <pc:picChg chg="mod">
          <ac:chgData name="Durfee, Tyler" userId="2ac09cb8-ae97-4d35-a15f-7a1a3488c307" providerId="ADAL" clId="{D472C672-D174-4048-A64D-BD07DF374820}" dt="2026-01-30T23:48:05.787" v="7911" actId="1076"/>
          <ac:picMkLst>
            <pc:docMk/>
            <pc:sldMk cId="1070739287" sldId="438"/>
            <ac:picMk id="10" creationId="{8075EF5F-9CC0-14F1-5694-94C208F6A3AB}"/>
          </ac:picMkLst>
        </pc:picChg>
        <pc:picChg chg="add del">
          <ac:chgData name="Durfee, Tyler" userId="2ac09cb8-ae97-4d35-a15f-7a1a3488c307" providerId="ADAL" clId="{D472C672-D174-4048-A64D-BD07DF374820}" dt="2026-01-30T23:47:56.279" v="7904" actId="21"/>
          <ac:picMkLst>
            <pc:docMk/>
            <pc:sldMk cId="1070739287" sldId="438"/>
            <ac:picMk id="11" creationId="{E29FD7FC-9F1D-7ABF-B58C-9E9D39D47655}"/>
          </ac:picMkLst>
        </pc:picChg>
        <pc:picChg chg="add del mod">
          <ac:chgData name="Durfee, Tyler" userId="2ac09cb8-ae97-4d35-a15f-7a1a3488c307" providerId="ADAL" clId="{D472C672-D174-4048-A64D-BD07DF374820}" dt="2026-01-30T23:45:51.426" v="7895" actId="21"/>
          <ac:picMkLst>
            <pc:docMk/>
            <pc:sldMk cId="1070739287" sldId="438"/>
            <ac:picMk id="13" creationId="{848E0DFD-3F5D-9290-5CE6-941827C9C39C}"/>
          </ac:picMkLst>
        </pc:picChg>
        <pc:picChg chg="add del mod">
          <ac:chgData name="Durfee, Tyler" userId="2ac09cb8-ae97-4d35-a15f-7a1a3488c307" providerId="ADAL" clId="{D472C672-D174-4048-A64D-BD07DF374820}" dt="2026-01-30T23:48:01.383" v="7908" actId="21"/>
          <ac:picMkLst>
            <pc:docMk/>
            <pc:sldMk cId="1070739287" sldId="438"/>
            <ac:picMk id="15" creationId="{2F2199FB-1CDD-0A65-76B2-28D7615797DC}"/>
          </ac:picMkLst>
        </pc:picChg>
        <pc:picChg chg="add del mod">
          <ac:chgData name="Durfee, Tyler" userId="2ac09cb8-ae97-4d35-a15f-7a1a3488c307" providerId="ADAL" clId="{D472C672-D174-4048-A64D-BD07DF374820}" dt="2026-01-30T23:47:57.546" v="7905" actId="478"/>
          <ac:picMkLst>
            <pc:docMk/>
            <pc:sldMk cId="1070739287" sldId="438"/>
            <ac:picMk id="17" creationId="{F0A61FCF-2FBA-F3E0-975A-5FA7751C0285}"/>
          </ac:picMkLst>
        </pc:picChg>
      </pc:sldChg>
      <pc:sldChg chg="addSp delSp modSp add mod ord">
        <pc:chgData name="Durfee, Tyler" userId="2ac09cb8-ae97-4d35-a15f-7a1a3488c307" providerId="ADAL" clId="{D472C672-D174-4048-A64D-BD07DF374820}" dt="2026-01-30T23:40:12.324" v="7830" actId="478"/>
        <pc:sldMkLst>
          <pc:docMk/>
          <pc:sldMk cId="3065362305" sldId="439"/>
        </pc:sldMkLst>
        <pc:spChg chg="mod">
          <ac:chgData name="Durfee, Tyler" userId="2ac09cb8-ae97-4d35-a15f-7a1a3488c307" providerId="ADAL" clId="{D472C672-D174-4048-A64D-BD07DF374820}" dt="2026-01-30T23:25:31.122" v="7516"/>
          <ac:spMkLst>
            <pc:docMk/>
            <pc:sldMk cId="3065362305" sldId="439"/>
            <ac:spMk id="4" creationId="{D15BDAA9-B4DF-A185-1AC2-45E2D211C9D3}"/>
          </ac:spMkLst>
        </pc:spChg>
        <pc:spChg chg="mod">
          <ac:chgData name="Durfee, Tyler" userId="2ac09cb8-ae97-4d35-a15f-7a1a3488c307" providerId="ADAL" clId="{D472C672-D174-4048-A64D-BD07DF374820}" dt="2026-01-30T23:25:31.122" v="7516"/>
          <ac:spMkLst>
            <pc:docMk/>
            <pc:sldMk cId="3065362305" sldId="439"/>
            <ac:spMk id="5" creationId="{65B28D5B-C46A-C8E9-1743-AC6BDEF45BC9}"/>
          </ac:spMkLst>
        </pc:spChg>
        <pc:spChg chg="mod">
          <ac:chgData name="Durfee, Tyler" userId="2ac09cb8-ae97-4d35-a15f-7a1a3488c307" providerId="ADAL" clId="{D472C672-D174-4048-A64D-BD07DF374820}" dt="2026-01-30T22:18:16.867" v="6378" actId="20577"/>
          <ac:spMkLst>
            <pc:docMk/>
            <pc:sldMk cId="3065362305" sldId="439"/>
            <ac:spMk id="6" creationId="{B67FE1B1-B4A6-5DD6-F817-34999BA52F50}"/>
          </ac:spMkLst>
        </pc:spChg>
        <pc:spChg chg="mod">
          <ac:chgData name="Durfee, Tyler" userId="2ac09cb8-ae97-4d35-a15f-7a1a3488c307" providerId="ADAL" clId="{D472C672-D174-4048-A64D-BD07DF374820}" dt="2026-01-30T23:25:31.122" v="7516"/>
          <ac:spMkLst>
            <pc:docMk/>
            <pc:sldMk cId="3065362305" sldId="439"/>
            <ac:spMk id="9" creationId="{737C8A6A-056B-B0E1-39AD-04564CB5FF09}"/>
          </ac:spMkLst>
        </pc:spChg>
        <pc:grpChg chg="add mod">
          <ac:chgData name="Durfee, Tyler" userId="2ac09cb8-ae97-4d35-a15f-7a1a3488c307" providerId="ADAL" clId="{D472C672-D174-4048-A64D-BD07DF374820}" dt="2026-01-30T23:25:31.122" v="7516"/>
          <ac:grpSpMkLst>
            <pc:docMk/>
            <pc:sldMk cId="3065362305" sldId="439"/>
            <ac:grpSpMk id="2" creationId="{75E85CC8-FC06-9D5B-327E-5E74C6B4AAA5}"/>
          </ac:grpSpMkLst>
        </pc:grpChg>
        <pc:graphicFrameChg chg="mod modGraphic">
          <ac:chgData name="Durfee, Tyler" userId="2ac09cb8-ae97-4d35-a15f-7a1a3488c307" providerId="ADAL" clId="{D472C672-D174-4048-A64D-BD07DF374820}" dt="2026-01-30T22:20:44.465" v="6583" actId="20577"/>
          <ac:graphicFrameMkLst>
            <pc:docMk/>
            <pc:sldMk cId="3065362305" sldId="439"/>
            <ac:graphicFrameMk id="7" creationId="{DE5793DF-EBAA-6D56-B75F-2030D839C50D}"/>
          </ac:graphicFrameMkLst>
        </pc:graphicFrameChg>
        <pc:picChg chg="mod">
          <ac:chgData name="Durfee, Tyler" userId="2ac09cb8-ae97-4d35-a15f-7a1a3488c307" providerId="ADAL" clId="{D472C672-D174-4048-A64D-BD07DF374820}" dt="2026-01-30T23:40:07.664" v="7827" actId="14826"/>
          <ac:picMkLst>
            <pc:docMk/>
            <pc:sldMk cId="3065362305" sldId="439"/>
            <ac:picMk id="8" creationId="{BA74C9F0-DEA8-BBFB-62AD-618ECB9CB84F}"/>
          </ac:picMkLst>
        </pc:picChg>
        <pc:picChg chg="add del">
          <ac:chgData name="Durfee, Tyler" userId="2ac09cb8-ae97-4d35-a15f-7a1a3488c307" providerId="ADAL" clId="{D472C672-D174-4048-A64D-BD07DF374820}" dt="2026-01-30T23:40:12.324" v="7830" actId="478"/>
          <ac:picMkLst>
            <pc:docMk/>
            <pc:sldMk cId="3065362305" sldId="439"/>
            <ac:picMk id="10" creationId="{DDC8FCC8-C4BC-E530-E569-C322AC9F6B9D}"/>
          </ac:picMkLst>
        </pc:picChg>
        <pc:picChg chg="mod">
          <ac:chgData name="Durfee, Tyler" userId="2ac09cb8-ae97-4d35-a15f-7a1a3488c307" providerId="ADAL" clId="{D472C672-D174-4048-A64D-BD07DF374820}" dt="2026-01-30T23:40:01.325" v="7825" actId="14826"/>
          <ac:picMkLst>
            <pc:docMk/>
            <pc:sldMk cId="3065362305" sldId="439"/>
            <ac:picMk id="11" creationId="{AD1A2733-44DD-66BF-E696-3E15FA5FA0B4}"/>
          </ac:picMkLst>
        </pc:picChg>
        <pc:picChg chg="add del mod">
          <ac:chgData name="Durfee, Tyler" userId="2ac09cb8-ae97-4d35-a15f-7a1a3488c307" providerId="ADAL" clId="{D472C672-D174-4048-A64D-BD07DF374820}" dt="2026-01-30T23:40:08.853" v="7828" actId="21"/>
          <ac:picMkLst>
            <pc:docMk/>
            <pc:sldMk cId="3065362305" sldId="439"/>
            <ac:picMk id="13" creationId="{6EFDCC0D-F581-90A3-D547-553495A427C8}"/>
          </ac:picMkLst>
        </pc:picChg>
        <pc:picChg chg="add del mod">
          <ac:chgData name="Durfee, Tyler" userId="2ac09cb8-ae97-4d35-a15f-7a1a3488c307" providerId="ADAL" clId="{D472C672-D174-4048-A64D-BD07DF374820}" dt="2026-01-30T23:40:03.793" v="7826" actId="21"/>
          <ac:picMkLst>
            <pc:docMk/>
            <pc:sldMk cId="3065362305" sldId="439"/>
            <ac:picMk id="15" creationId="{D0ACFF8D-D7C1-F840-28E4-FC273249DC52}"/>
          </ac:picMkLst>
        </pc:picChg>
        <pc:picChg chg="add del mod">
          <ac:chgData name="Durfee, Tyler" userId="2ac09cb8-ae97-4d35-a15f-7a1a3488c307" providerId="ADAL" clId="{D472C672-D174-4048-A64D-BD07DF374820}" dt="2026-01-30T23:39:56.235" v="7824" actId="21"/>
          <ac:picMkLst>
            <pc:docMk/>
            <pc:sldMk cId="3065362305" sldId="439"/>
            <ac:picMk id="17" creationId="{9737D7E4-6CA4-2EE9-FC80-0A0E82A2488A}"/>
          </ac:picMkLst>
        </pc:picChg>
      </pc:sldChg>
      <pc:sldChg chg="addSp delSp modSp add mod ord">
        <pc:chgData name="Durfee, Tyler" userId="2ac09cb8-ae97-4d35-a15f-7a1a3488c307" providerId="ADAL" clId="{D472C672-D174-4048-A64D-BD07DF374820}" dt="2026-01-30T23:57:09.211" v="8020" actId="14826"/>
        <pc:sldMkLst>
          <pc:docMk/>
          <pc:sldMk cId="2755048246" sldId="440"/>
        </pc:sldMkLst>
        <pc:spChg chg="mod">
          <ac:chgData name="Durfee, Tyler" userId="2ac09cb8-ae97-4d35-a15f-7a1a3488c307" providerId="ADAL" clId="{D472C672-D174-4048-A64D-BD07DF374820}" dt="2026-01-30T23:26:01.258" v="7525"/>
          <ac:spMkLst>
            <pc:docMk/>
            <pc:sldMk cId="2755048246" sldId="440"/>
            <ac:spMk id="5" creationId="{4F743A35-B376-6D5F-CF15-9D6155942D69}"/>
          </ac:spMkLst>
        </pc:spChg>
        <pc:spChg chg="mod">
          <ac:chgData name="Durfee, Tyler" userId="2ac09cb8-ae97-4d35-a15f-7a1a3488c307" providerId="ADAL" clId="{D472C672-D174-4048-A64D-BD07DF374820}" dt="2026-01-30T22:26:36.367" v="6690" actId="20577"/>
          <ac:spMkLst>
            <pc:docMk/>
            <pc:sldMk cId="2755048246" sldId="440"/>
            <ac:spMk id="6" creationId="{A5EAF16F-3C34-4418-564B-5C82B1E32031}"/>
          </ac:spMkLst>
        </pc:spChg>
        <pc:spChg chg="mod">
          <ac:chgData name="Durfee, Tyler" userId="2ac09cb8-ae97-4d35-a15f-7a1a3488c307" providerId="ADAL" clId="{D472C672-D174-4048-A64D-BD07DF374820}" dt="2026-01-30T23:26:01.258" v="7525"/>
          <ac:spMkLst>
            <pc:docMk/>
            <pc:sldMk cId="2755048246" sldId="440"/>
            <ac:spMk id="8" creationId="{37FB263A-0B94-9F1D-01DF-75999FF23B16}"/>
          </ac:spMkLst>
        </pc:spChg>
        <pc:spChg chg="mod">
          <ac:chgData name="Durfee, Tyler" userId="2ac09cb8-ae97-4d35-a15f-7a1a3488c307" providerId="ADAL" clId="{D472C672-D174-4048-A64D-BD07DF374820}" dt="2026-01-30T23:26:01.258" v="7525"/>
          <ac:spMkLst>
            <pc:docMk/>
            <pc:sldMk cId="2755048246" sldId="440"/>
            <ac:spMk id="9" creationId="{5A2905A1-0B04-6229-01F7-DD4E2CE339F5}"/>
          </ac:spMkLst>
        </pc:spChg>
        <pc:spChg chg="add del mod">
          <ac:chgData name="Durfee, Tyler" userId="2ac09cb8-ae97-4d35-a15f-7a1a3488c307" providerId="ADAL" clId="{D472C672-D174-4048-A64D-BD07DF374820}" dt="2026-01-30T23:55:26.643" v="7999" actId="21"/>
          <ac:spMkLst>
            <pc:docMk/>
            <pc:sldMk cId="2755048246" sldId="440"/>
            <ac:spMk id="11" creationId="{AFF22F52-5E26-E72C-4028-4C535623CEA8}"/>
          </ac:spMkLst>
        </pc:spChg>
        <pc:spChg chg="add mod">
          <ac:chgData name="Durfee, Tyler" userId="2ac09cb8-ae97-4d35-a15f-7a1a3488c307" providerId="ADAL" clId="{D472C672-D174-4048-A64D-BD07DF374820}" dt="2026-01-30T23:55:43.519" v="8004" actId="14100"/>
          <ac:spMkLst>
            <pc:docMk/>
            <pc:sldMk cId="2755048246" sldId="440"/>
            <ac:spMk id="12" creationId="{AFF22F52-5E26-E72C-4028-4C535623CEA8}"/>
          </ac:spMkLst>
        </pc:spChg>
        <pc:grpChg chg="add mod">
          <ac:chgData name="Durfee, Tyler" userId="2ac09cb8-ae97-4d35-a15f-7a1a3488c307" providerId="ADAL" clId="{D472C672-D174-4048-A64D-BD07DF374820}" dt="2026-01-30T23:26:01.258" v="7525"/>
          <ac:grpSpMkLst>
            <pc:docMk/>
            <pc:sldMk cId="2755048246" sldId="440"/>
            <ac:grpSpMk id="4" creationId="{44DC7653-43D0-524E-43DE-91F7B9995569}"/>
          </ac:grpSpMkLst>
        </pc:grpChg>
        <pc:graphicFrameChg chg="modGraphic">
          <ac:chgData name="Durfee, Tyler" userId="2ac09cb8-ae97-4d35-a15f-7a1a3488c307" providerId="ADAL" clId="{D472C672-D174-4048-A64D-BD07DF374820}" dt="2026-01-30T22:27:17.874" v="6765" actId="20577"/>
          <ac:graphicFrameMkLst>
            <pc:docMk/>
            <pc:sldMk cId="2755048246" sldId="440"/>
            <ac:graphicFrameMk id="2" creationId="{50E29B9C-1EC6-8CA1-7757-D33438B3E208}"/>
          </ac:graphicFrameMkLst>
        </pc:graphicFrameChg>
        <pc:picChg chg="mod">
          <ac:chgData name="Durfee, Tyler" userId="2ac09cb8-ae97-4d35-a15f-7a1a3488c307" providerId="ADAL" clId="{D472C672-D174-4048-A64D-BD07DF374820}" dt="2026-01-30T23:57:04.414" v="8018" actId="14826"/>
          <ac:picMkLst>
            <pc:docMk/>
            <pc:sldMk cId="2755048246" sldId="440"/>
            <ac:picMk id="10" creationId="{93C5BCDB-2C45-E502-AD65-75DC4D4171FF}"/>
          </ac:picMkLst>
        </pc:picChg>
        <pc:picChg chg="mod">
          <ac:chgData name="Durfee, Tyler" userId="2ac09cb8-ae97-4d35-a15f-7a1a3488c307" providerId="ADAL" clId="{D472C672-D174-4048-A64D-BD07DF374820}" dt="2026-01-30T23:57:09.211" v="8020" actId="14826"/>
          <ac:picMkLst>
            <pc:docMk/>
            <pc:sldMk cId="2755048246" sldId="440"/>
            <ac:picMk id="14" creationId="{AA9C8CD8-92D4-4AAE-C954-264D8B147AAC}"/>
          </ac:picMkLst>
        </pc:picChg>
        <pc:picChg chg="add del mod">
          <ac:chgData name="Durfee, Tyler" userId="2ac09cb8-ae97-4d35-a15f-7a1a3488c307" providerId="ADAL" clId="{D472C672-D174-4048-A64D-BD07DF374820}" dt="2026-01-30T23:56:09.584" v="8008" actId="21"/>
          <ac:picMkLst>
            <pc:docMk/>
            <pc:sldMk cId="2755048246" sldId="440"/>
            <ac:picMk id="15" creationId="{3284B183-B5A7-999D-F6AA-34F355E973E4}"/>
          </ac:picMkLst>
        </pc:picChg>
        <pc:picChg chg="add del mod">
          <ac:chgData name="Durfee, Tyler" userId="2ac09cb8-ae97-4d35-a15f-7a1a3488c307" providerId="ADAL" clId="{D472C672-D174-4048-A64D-BD07DF374820}" dt="2026-01-30T23:57:00.143" v="8017" actId="21"/>
          <ac:picMkLst>
            <pc:docMk/>
            <pc:sldMk cId="2755048246" sldId="440"/>
            <ac:picMk id="17" creationId="{0530B20D-1EE2-808B-8006-D97C9D0F1327}"/>
          </ac:picMkLst>
        </pc:picChg>
        <pc:picChg chg="mod">
          <ac:chgData name="Durfee, Tyler" userId="2ac09cb8-ae97-4d35-a15f-7a1a3488c307" providerId="ADAL" clId="{D472C672-D174-4048-A64D-BD07DF374820}" dt="2026-01-30T23:55:32.125" v="8001" actId="14826"/>
          <ac:picMkLst>
            <pc:docMk/>
            <pc:sldMk cId="2755048246" sldId="440"/>
            <ac:picMk id="18" creationId="{389373A2-A425-16B5-BD7D-1C94137049BA}"/>
          </ac:picMkLst>
        </pc:picChg>
        <pc:picChg chg="mod">
          <ac:chgData name="Durfee, Tyler" userId="2ac09cb8-ae97-4d35-a15f-7a1a3488c307" providerId="ADAL" clId="{D472C672-D174-4048-A64D-BD07DF374820}" dt="2026-01-30T23:56:16.087" v="8009" actId="14826"/>
          <ac:picMkLst>
            <pc:docMk/>
            <pc:sldMk cId="2755048246" sldId="440"/>
            <ac:picMk id="19" creationId="{E826D878-404B-68AC-6F91-5033EB5D4256}"/>
          </ac:picMkLst>
        </pc:picChg>
        <pc:picChg chg="add del mod">
          <ac:chgData name="Durfee, Tyler" userId="2ac09cb8-ae97-4d35-a15f-7a1a3488c307" providerId="ADAL" clId="{D472C672-D174-4048-A64D-BD07DF374820}" dt="2026-01-30T23:57:05.659" v="8019" actId="21"/>
          <ac:picMkLst>
            <pc:docMk/>
            <pc:sldMk cId="2755048246" sldId="440"/>
            <ac:picMk id="21" creationId="{FDE00326-C022-72A5-B21E-2B314EF71FC6}"/>
          </ac:picMkLst>
        </pc:picChg>
      </pc:sldChg>
      <pc:sldChg chg="modSp add del mod">
        <pc:chgData name="Durfee, Tyler" userId="2ac09cb8-ae97-4d35-a15f-7a1a3488c307" providerId="ADAL" clId="{D472C672-D174-4048-A64D-BD07DF374820}" dt="2026-01-30T22:22:41.096" v="6596" actId="47"/>
        <pc:sldMkLst>
          <pc:docMk/>
          <pc:sldMk cId="4020397983" sldId="440"/>
        </pc:sldMkLst>
        <pc:spChg chg="mod">
          <ac:chgData name="Durfee, Tyler" userId="2ac09cb8-ae97-4d35-a15f-7a1a3488c307" providerId="ADAL" clId="{D472C672-D174-4048-A64D-BD07DF374820}" dt="2026-01-30T22:22:39.285" v="6595" actId="20577"/>
          <ac:spMkLst>
            <pc:docMk/>
            <pc:sldMk cId="4020397983" sldId="440"/>
            <ac:spMk id="6" creationId="{837EC7DB-115A-65B5-5160-BC9162E91634}"/>
          </ac:spMkLst>
        </pc:spChg>
      </pc:sldChg>
      <pc:sldChg chg="addSp delSp modSp add mod ord">
        <pc:chgData name="Durfee, Tyler" userId="2ac09cb8-ae97-4d35-a15f-7a1a3488c307" providerId="ADAL" clId="{D472C672-D174-4048-A64D-BD07DF374820}" dt="2026-01-31T00:04:42.910" v="8108" actId="1076"/>
        <pc:sldMkLst>
          <pc:docMk/>
          <pc:sldMk cId="2071352659" sldId="441"/>
        </pc:sldMkLst>
        <pc:spChg chg="mod">
          <ac:chgData name="Durfee, Tyler" userId="2ac09cb8-ae97-4d35-a15f-7a1a3488c307" providerId="ADAL" clId="{D472C672-D174-4048-A64D-BD07DF374820}" dt="2026-01-30T23:26:01.976" v="7526"/>
          <ac:spMkLst>
            <pc:docMk/>
            <pc:sldMk cId="2071352659" sldId="441"/>
            <ac:spMk id="4" creationId="{0F50E035-3B6D-4973-6080-BC509DE7B8F3}"/>
          </ac:spMkLst>
        </pc:spChg>
        <pc:spChg chg="mod">
          <ac:chgData name="Durfee, Tyler" userId="2ac09cb8-ae97-4d35-a15f-7a1a3488c307" providerId="ADAL" clId="{D472C672-D174-4048-A64D-BD07DF374820}" dt="2026-01-30T23:26:01.976" v="7526"/>
          <ac:spMkLst>
            <pc:docMk/>
            <pc:sldMk cId="2071352659" sldId="441"/>
            <ac:spMk id="5" creationId="{B1B601E9-32A1-658F-25A8-EF4D2B6323D7}"/>
          </ac:spMkLst>
        </pc:spChg>
        <pc:spChg chg="mod">
          <ac:chgData name="Durfee, Tyler" userId="2ac09cb8-ae97-4d35-a15f-7a1a3488c307" providerId="ADAL" clId="{D472C672-D174-4048-A64D-BD07DF374820}" dt="2026-01-30T22:34:19.517" v="7247" actId="20577"/>
          <ac:spMkLst>
            <pc:docMk/>
            <pc:sldMk cId="2071352659" sldId="441"/>
            <ac:spMk id="6" creationId="{AF5067E6-594C-9922-E156-85BAEECC5DF7}"/>
          </ac:spMkLst>
        </pc:spChg>
        <pc:spChg chg="mod">
          <ac:chgData name="Durfee, Tyler" userId="2ac09cb8-ae97-4d35-a15f-7a1a3488c307" providerId="ADAL" clId="{D472C672-D174-4048-A64D-BD07DF374820}" dt="2026-01-30T23:26:01.976" v="7526"/>
          <ac:spMkLst>
            <pc:docMk/>
            <pc:sldMk cId="2071352659" sldId="441"/>
            <ac:spMk id="9" creationId="{3F4B0130-5B64-C344-821C-F3E145485914}"/>
          </ac:spMkLst>
        </pc:spChg>
        <pc:grpChg chg="add mod">
          <ac:chgData name="Durfee, Tyler" userId="2ac09cb8-ae97-4d35-a15f-7a1a3488c307" providerId="ADAL" clId="{D472C672-D174-4048-A64D-BD07DF374820}" dt="2026-01-30T23:26:01.976" v="7526"/>
          <ac:grpSpMkLst>
            <pc:docMk/>
            <pc:sldMk cId="2071352659" sldId="441"/>
            <ac:grpSpMk id="2" creationId="{977D9DD6-F3AE-BF4A-1BFE-E59A431F5BD0}"/>
          </ac:grpSpMkLst>
        </pc:grpChg>
        <pc:grpChg chg="add del mod">
          <ac:chgData name="Durfee, Tyler" userId="2ac09cb8-ae97-4d35-a15f-7a1a3488c307" providerId="ADAL" clId="{D472C672-D174-4048-A64D-BD07DF374820}" dt="2026-01-31T00:04:13.668" v="8101" actId="165"/>
          <ac:grpSpMkLst>
            <pc:docMk/>
            <pc:sldMk cId="2071352659" sldId="441"/>
            <ac:grpSpMk id="19" creationId="{C7DFBEB0-4858-A21E-73F9-071F752CC11E}"/>
          </ac:grpSpMkLst>
        </pc:grpChg>
        <pc:grpChg chg="add mod">
          <ac:chgData name="Durfee, Tyler" userId="2ac09cb8-ae97-4d35-a15f-7a1a3488c307" providerId="ADAL" clId="{D472C672-D174-4048-A64D-BD07DF374820}" dt="2026-01-31T00:04:42.910" v="8108" actId="1076"/>
          <ac:grpSpMkLst>
            <pc:docMk/>
            <pc:sldMk cId="2071352659" sldId="441"/>
            <ac:grpSpMk id="23" creationId="{BC36C1DA-E406-E129-A460-8151507F99A7}"/>
          </ac:grpSpMkLst>
        </pc:grpChg>
        <pc:graphicFrameChg chg="modGraphic">
          <ac:chgData name="Durfee, Tyler" userId="2ac09cb8-ae97-4d35-a15f-7a1a3488c307" providerId="ADAL" clId="{D472C672-D174-4048-A64D-BD07DF374820}" dt="2026-01-30T22:28:59.154" v="6879" actId="20577"/>
          <ac:graphicFrameMkLst>
            <pc:docMk/>
            <pc:sldMk cId="2071352659" sldId="441"/>
            <ac:graphicFrameMk id="7" creationId="{230A548E-0FF1-CF33-9E22-5D5F37B031DF}"/>
          </ac:graphicFrameMkLst>
        </pc:graphicFrameChg>
        <pc:graphicFrameChg chg="add mod">
          <ac:chgData name="Durfee, Tyler" userId="2ac09cb8-ae97-4d35-a15f-7a1a3488c307" providerId="ADAL" clId="{D472C672-D174-4048-A64D-BD07DF374820}" dt="2026-01-31T00:04:04.844" v="8100" actId="207"/>
          <ac:graphicFrameMkLst>
            <pc:docMk/>
            <pc:sldMk cId="2071352659" sldId="441"/>
            <ac:graphicFrameMk id="20" creationId="{3AD6D029-FD50-73AC-3A3C-A469BA7EDEA5}"/>
          </ac:graphicFrameMkLst>
        </pc:graphicFrameChg>
        <pc:picChg chg="mod">
          <ac:chgData name="Durfee, Tyler" userId="2ac09cb8-ae97-4d35-a15f-7a1a3488c307" providerId="ADAL" clId="{D472C672-D174-4048-A64D-BD07DF374820}" dt="2026-01-30T23:59:13.557" v="8030" actId="14826"/>
          <ac:picMkLst>
            <pc:docMk/>
            <pc:sldMk cId="2071352659" sldId="441"/>
            <ac:picMk id="8" creationId="{58700D85-E01E-77AE-DB04-4A8735761B8F}"/>
          </ac:picMkLst>
        </pc:picChg>
        <pc:picChg chg="add del mod">
          <ac:chgData name="Durfee, Tyler" userId="2ac09cb8-ae97-4d35-a15f-7a1a3488c307" providerId="ADAL" clId="{D472C672-D174-4048-A64D-BD07DF374820}" dt="2026-01-30T23:59:16.751" v="8032" actId="478"/>
          <ac:picMkLst>
            <pc:docMk/>
            <pc:sldMk cId="2071352659" sldId="441"/>
            <ac:picMk id="13" creationId="{CE314E70-406E-6427-264E-BD9D92DFBC80}"/>
          </ac:picMkLst>
        </pc:picChg>
        <pc:picChg chg="add del mod">
          <ac:chgData name="Durfee, Tyler" userId="2ac09cb8-ae97-4d35-a15f-7a1a3488c307" providerId="ADAL" clId="{D472C672-D174-4048-A64D-BD07DF374820}" dt="2026-01-30T23:59:15.540" v="8031" actId="478"/>
          <ac:picMkLst>
            <pc:docMk/>
            <pc:sldMk cId="2071352659" sldId="441"/>
            <ac:picMk id="15" creationId="{4B0331C4-BED4-A8EE-A910-1E76F050FB22}"/>
          </ac:picMkLst>
        </pc:picChg>
        <pc:picChg chg="add mod">
          <ac:chgData name="Durfee, Tyler" userId="2ac09cb8-ae97-4d35-a15f-7a1a3488c307" providerId="ADAL" clId="{D472C672-D174-4048-A64D-BD07DF374820}" dt="2026-01-31T00:04:37.071" v="8107" actId="571"/>
          <ac:picMkLst>
            <pc:docMk/>
            <pc:sldMk cId="2071352659" sldId="441"/>
            <ac:picMk id="24" creationId="{CF052ED5-D9EC-E86D-02C2-43B3983C3F7C}"/>
          </ac:picMkLst>
        </pc:picChg>
        <pc:picChg chg="add mod">
          <ac:chgData name="Durfee, Tyler" userId="2ac09cb8-ae97-4d35-a15f-7a1a3488c307" providerId="ADAL" clId="{D472C672-D174-4048-A64D-BD07DF374820}" dt="2026-01-31T00:04:42.910" v="8108" actId="1076"/>
          <ac:picMkLst>
            <pc:docMk/>
            <pc:sldMk cId="2071352659" sldId="441"/>
            <ac:picMk id="1026" creationId="{B5427174-7AF5-BD66-BA9B-9F3AAC57864F}"/>
          </ac:picMkLst>
        </pc:picChg>
        <pc:cxnChg chg="add mod topLvl">
          <ac:chgData name="Durfee, Tyler" userId="2ac09cb8-ae97-4d35-a15f-7a1a3488c307" providerId="ADAL" clId="{D472C672-D174-4048-A64D-BD07DF374820}" dt="2026-01-31T00:04:42.910" v="8108" actId="1076"/>
          <ac:cxnSpMkLst>
            <pc:docMk/>
            <pc:sldMk cId="2071352659" sldId="441"/>
            <ac:cxnSpMk id="17" creationId="{1AFA3994-0D2B-A9B5-74EA-BF3DF5E69D92}"/>
          </ac:cxnSpMkLst>
        </pc:cxnChg>
        <pc:cxnChg chg="add mod topLvl">
          <ac:chgData name="Durfee, Tyler" userId="2ac09cb8-ae97-4d35-a15f-7a1a3488c307" providerId="ADAL" clId="{D472C672-D174-4048-A64D-BD07DF374820}" dt="2026-01-31T00:04:42.910" v="8108" actId="1076"/>
          <ac:cxnSpMkLst>
            <pc:docMk/>
            <pc:sldMk cId="2071352659" sldId="441"/>
            <ac:cxnSpMk id="18" creationId="{06DC5278-65BF-8CA1-995A-D1075E7F5B8B}"/>
          </ac:cxnSpMkLst>
        </pc:cxnChg>
      </pc:sldChg>
      <pc:sldChg chg="addSp delSp modSp add mod">
        <pc:chgData name="Durfee, Tyler" userId="2ac09cb8-ae97-4d35-a15f-7a1a3488c307" providerId="ADAL" clId="{D472C672-D174-4048-A64D-BD07DF374820}" dt="2026-01-30T23:49:47.761" v="7931" actId="14826"/>
        <pc:sldMkLst>
          <pc:docMk/>
          <pc:sldMk cId="3378093633" sldId="442"/>
        </pc:sldMkLst>
        <pc:spChg chg="mod">
          <ac:chgData name="Durfee, Tyler" userId="2ac09cb8-ae97-4d35-a15f-7a1a3488c307" providerId="ADAL" clId="{D472C672-D174-4048-A64D-BD07DF374820}" dt="2026-01-30T23:25:36.153" v="7519"/>
          <ac:spMkLst>
            <pc:docMk/>
            <pc:sldMk cId="3378093633" sldId="442"/>
            <ac:spMk id="4" creationId="{C35E928D-A1F8-52FE-8345-C2CDD7686134}"/>
          </ac:spMkLst>
        </pc:spChg>
        <pc:spChg chg="mod">
          <ac:chgData name="Durfee, Tyler" userId="2ac09cb8-ae97-4d35-a15f-7a1a3488c307" providerId="ADAL" clId="{D472C672-D174-4048-A64D-BD07DF374820}" dt="2026-01-30T23:25:36.153" v="7519"/>
          <ac:spMkLst>
            <pc:docMk/>
            <pc:sldMk cId="3378093633" sldId="442"/>
            <ac:spMk id="5" creationId="{ABC38CC2-A1A0-E9C9-D696-5C8BAE466F3E}"/>
          </ac:spMkLst>
        </pc:spChg>
        <pc:spChg chg="mod">
          <ac:chgData name="Durfee, Tyler" userId="2ac09cb8-ae97-4d35-a15f-7a1a3488c307" providerId="ADAL" clId="{D472C672-D174-4048-A64D-BD07DF374820}" dt="2026-01-30T22:29:21.746" v="6907" actId="20577"/>
          <ac:spMkLst>
            <pc:docMk/>
            <pc:sldMk cId="3378093633" sldId="442"/>
            <ac:spMk id="6" creationId="{72946147-FA92-B227-BB3E-FC2305D1C3E3}"/>
          </ac:spMkLst>
        </pc:spChg>
        <pc:spChg chg="mod">
          <ac:chgData name="Durfee, Tyler" userId="2ac09cb8-ae97-4d35-a15f-7a1a3488c307" providerId="ADAL" clId="{D472C672-D174-4048-A64D-BD07DF374820}" dt="2026-01-30T23:25:36.153" v="7519"/>
          <ac:spMkLst>
            <pc:docMk/>
            <pc:sldMk cId="3378093633" sldId="442"/>
            <ac:spMk id="9" creationId="{6B269F56-0CAA-05BA-D686-FCA196DF7BA7}"/>
          </ac:spMkLst>
        </pc:spChg>
        <pc:grpChg chg="add mod">
          <ac:chgData name="Durfee, Tyler" userId="2ac09cb8-ae97-4d35-a15f-7a1a3488c307" providerId="ADAL" clId="{D472C672-D174-4048-A64D-BD07DF374820}" dt="2026-01-30T23:25:36.153" v="7519"/>
          <ac:grpSpMkLst>
            <pc:docMk/>
            <pc:sldMk cId="3378093633" sldId="442"/>
            <ac:grpSpMk id="2" creationId="{1E054237-EBA5-B659-D0C4-08413B196870}"/>
          </ac:grpSpMkLst>
        </pc:grpChg>
        <pc:graphicFrameChg chg="mod modGraphic">
          <ac:chgData name="Durfee, Tyler" userId="2ac09cb8-ae97-4d35-a15f-7a1a3488c307" providerId="ADAL" clId="{D472C672-D174-4048-A64D-BD07DF374820}" dt="2026-01-30T22:29:51.416" v="6975" actId="20577"/>
          <ac:graphicFrameMkLst>
            <pc:docMk/>
            <pc:sldMk cId="3378093633" sldId="442"/>
            <ac:graphicFrameMk id="7" creationId="{F6B34893-B920-AE7D-0C17-7694FA25DA8F}"/>
          </ac:graphicFrameMkLst>
        </pc:graphicFrameChg>
        <pc:picChg chg="mod">
          <ac:chgData name="Durfee, Tyler" userId="2ac09cb8-ae97-4d35-a15f-7a1a3488c307" providerId="ADAL" clId="{D472C672-D174-4048-A64D-BD07DF374820}" dt="2026-01-30T23:49:43.603" v="7929" actId="14826"/>
          <ac:picMkLst>
            <pc:docMk/>
            <pc:sldMk cId="3378093633" sldId="442"/>
            <ac:picMk id="8" creationId="{4325059E-D28A-7E52-B674-C09A53DCD2F3}"/>
          </ac:picMkLst>
        </pc:picChg>
        <pc:picChg chg="mod">
          <ac:chgData name="Durfee, Tyler" userId="2ac09cb8-ae97-4d35-a15f-7a1a3488c307" providerId="ADAL" clId="{D472C672-D174-4048-A64D-BD07DF374820}" dt="2026-01-30T23:49:47.761" v="7931" actId="14826"/>
          <ac:picMkLst>
            <pc:docMk/>
            <pc:sldMk cId="3378093633" sldId="442"/>
            <ac:picMk id="10" creationId="{4D83667C-27B9-9A93-1E27-187BB380BFE1}"/>
          </ac:picMkLst>
        </pc:picChg>
        <pc:picChg chg="mod">
          <ac:chgData name="Durfee, Tyler" userId="2ac09cb8-ae97-4d35-a15f-7a1a3488c307" providerId="ADAL" clId="{D472C672-D174-4048-A64D-BD07DF374820}" dt="2026-01-30T23:49:34.226" v="7926" actId="14826"/>
          <ac:picMkLst>
            <pc:docMk/>
            <pc:sldMk cId="3378093633" sldId="442"/>
            <ac:picMk id="11" creationId="{F34247E9-D6BE-D510-CC9D-1D07EEE5748A}"/>
          </ac:picMkLst>
        </pc:picChg>
        <pc:picChg chg="add del mod">
          <ac:chgData name="Durfee, Tyler" userId="2ac09cb8-ae97-4d35-a15f-7a1a3488c307" providerId="ADAL" clId="{D472C672-D174-4048-A64D-BD07DF374820}" dt="2026-01-30T23:49:37.889" v="7928" actId="21"/>
          <ac:picMkLst>
            <pc:docMk/>
            <pc:sldMk cId="3378093633" sldId="442"/>
            <ac:picMk id="13" creationId="{6B0807F4-7369-26C7-136B-334E6B36E5A8}"/>
          </ac:picMkLst>
        </pc:picChg>
        <pc:picChg chg="add del mod">
          <ac:chgData name="Durfee, Tyler" userId="2ac09cb8-ae97-4d35-a15f-7a1a3488c307" providerId="ADAL" clId="{D472C672-D174-4048-A64D-BD07DF374820}" dt="2026-01-30T23:49:36.359" v="7927" actId="478"/>
          <ac:picMkLst>
            <pc:docMk/>
            <pc:sldMk cId="3378093633" sldId="442"/>
            <ac:picMk id="15" creationId="{2199C056-191C-BEC8-8EBA-D7D4232CE702}"/>
          </ac:picMkLst>
        </pc:picChg>
        <pc:picChg chg="add del mod">
          <ac:chgData name="Durfee, Tyler" userId="2ac09cb8-ae97-4d35-a15f-7a1a3488c307" providerId="ADAL" clId="{D472C672-D174-4048-A64D-BD07DF374820}" dt="2026-01-30T23:49:29.422" v="7925" actId="21"/>
          <ac:picMkLst>
            <pc:docMk/>
            <pc:sldMk cId="3378093633" sldId="442"/>
            <ac:picMk id="17" creationId="{2E03ECEF-6F90-D114-CD01-4379F28A0AAF}"/>
          </ac:picMkLst>
        </pc:picChg>
        <pc:picChg chg="add del mod">
          <ac:chgData name="Durfee, Tyler" userId="2ac09cb8-ae97-4d35-a15f-7a1a3488c307" providerId="ADAL" clId="{D472C672-D174-4048-A64D-BD07DF374820}" dt="2026-01-30T23:49:44.603" v="7930" actId="21"/>
          <ac:picMkLst>
            <pc:docMk/>
            <pc:sldMk cId="3378093633" sldId="442"/>
            <ac:picMk id="19" creationId="{0057073F-1F11-25D1-ABFB-9461402EEE36}"/>
          </ac:picMkLst>
        </pc:picChg>
      </pc:sldChg>
      <pc:sldChg chg="addSp delSp modSp add mod">
        <pc:chgData name="Durfee, Tyler" userId="2ac09cb8-ae97-4d35-a15f-7a1a3488c307" providerId="ADAL" clId="{D472C672-D174-4048-A64D-BD07DF374820}" dt="2026-01-30T23:52:38.203" v="7957" actId="14826"/>
        <pc:sldMkLst>
          <pc:docMk/>
          <pc:sldMk cId="3958620174" sldId="443"/>
        </pc:sldMkLst>
        <pc:spChg chg="mod">
          <ac:chgData name="Durfee, Tyler" userId="2ac09cb8-ae97-4d35-a15f-7a1a3488c307" providerId="ADAL" clId="{D472C672-D174-4048-A64D-BD07DF374820}" dt="2026-01-30T23:25:37.062" v="7520"/>
          <ac:spMkLst>
            <pc:docMk/>
            <pc:sldMk cId="3958620174" sldId="443"/>
            <ac:spMk id="4" creationId="{1AC83EA6-B801-EAD1-BE76-6A93B5CEF2BA}"/>
          </ac:spMkLst>
        </pc:spChg>
        <pc:spChg chg="mod">
          <ac:chgData name="Durfee, Tyler" userId="2ac09cb8-ae97-4d35-a15f-7a1a3488c307" providerId="ADAL" clId="{D472C672-D174-4048-A64D-BD07DF374820}" dt="2026-01-30T23:25:37.062" v="7520"/>
          <ac:spMkLst>
            <pc:docMk/>
            <pc:sldMk cId="3958620174" sldId="443"/>
            <ac:spMk id="5" creationId="{A15777EF-23BD-63D6-E9D1-AC7259C4DE48}"/>
          </ac:spMkLst>
        </pc:spChg>
        <pc:spChg chg="mod">
          <ac:chgData name="Durfee, Tyler" userId="2ac09cb8-ae97-4d35-a15f-7a1a3488c307" providerId="ADAL" clId="{D472C672-D174-4048-A64D-BD07DF374820}" dt="2026-01-30T22:30:04.888" v="6995" actId="20577"/>
          <ac:spMkLst>
            <pc:docMk/>
            <pc:sldMk cId="3958620174" sldId="443"/>
            <ac:spMk id="6" creationId="{D0BA6241-9EAE-F1CC-E2F3-A11BE480F875}"/>
          </ac:spMkLst>
        </pc:spChg>
        <pc:spChg chg="mod">
          <ac:chgData name="Durfee, Tyler" userId="2ac09cb8-ae97-4d35-a15f-7a1a3488c307" providerId="ADAL" clId="{D472C672-D174-4048-A64D-BD07DF374820}" dt="2026-01-30T23:25:37.062" v="7520"/>
          <ac:spMkLst>
            <pc:docMk/>
            <pc:sldMk cId="3958620174" sldId="443"/>
            <ac:spMk id="9" creationId="{0A3EB2BB-BD49-8817-49D1-4EC482DDBF71}"/>
          </ac:spMkLst>
        </pc:spChg>
        <pc:grpChg chg="add mod">
          <ac:chgData name="Durfee, Tyler" userId="2ac09cb8-ae97-4d35-a15f-7a1a3488c307" providerId="ADAL" clId="{D472C672-D174-4048-A64D-BD07DF374820}" dt="2026-01-30T23:25:37.062" v="7520"/>
          <ac:grpSpMkLst>
            <pc:docMk/>
            <pc:sldMk cId="3958620174" sldId="443"/>
            <ac:grpSpMk id="2" creationId="{6F2D1026-FF73-08A2-F861-24460B78C73E}"/>
          </ac:grpSpMkLst>
        </pc:grpChg>
        <pc:graphicFrameChg chg="mod modGraphic">
          <ac:chgData name="Durfee, Tyler" userId="2ac09cb8-ae97-4d35-a15f-7a1a3488c307" providerId="ADAL" clId="{D472C672-D174-4048-A64D-BD07DF374820}" dt="2026-01-30T22:31:38.590" v="7137" actId="20577"/>
          <ac:graphicFrameMkLst>
            <pc:docMk/>
            <pc:sldMk cId="3958620174" sldId="443"/>
            <ac:graphicFrameMk id="7" creationId="{6A489DDB-6117-FEA1-F3F9-EDB221EB2B42}"/>
          </ac:graphicFrameMkLst>
        </pc:graphicFrameChg>
        <pc:picChg chg="mod">
          <ac:chgData name="Durfee, Tyler" userId="2ac09cb8-ae97-4d35-a15f-7a1a3488c307" providerId="ADAL" clId="{D472C672-D174-4048-A64D-BD07DF374820}" dt="2026-01-30T23:52:29.284" v="7952" actId="14826"/>
          <ac:picMkLst>
            <pc:docMk/>
            <pc:sldMk cId="3958620174" sldId="443"/>
            <ac:picMk id="8" creationId="{5D46CC13-D2A0-B538-E97B-8617F8732D04}"/>
          </ac:picMkLst>
        </pc:picChg>
        <pc:picChg chg="mod">
          <ac:chgData name="Durfee, Tyler" userId="2ac09cb8-ae97-4d35-a15f-7a1a3488c307" providerId="ADAL" clId="{D472C672-D174-4048-A64D-BD07DF374820}" dt="2026-01-30T23:52:38.203" v="7957" actId="14826"/>
          <ac:picMkLst>
            <pc:docMk/>
            <pc:sldMk cId="3958620174" sldId="443"/>
            <ac:picMk id="10" creationId="{CA20A889-2343-3713-5535-98EB592C2623}"/>
          </ac:picMkLst>
        </pc:picChg>
        <pc:picChg chg="mod">
          <ac:chgData name="Durfee, Tyler" userId="2ac09cb8-ae97-4d35-a15f-7a1a3488c307" providerId="ADAL" clId="{D472C672-D174-4048-A64D-BD07DF374820}" dt="2026-01-30T23:52:14.987" v="7949" actId="14826"/>
          <ac:picMkLst>
            <pc:docMk/>
            <pc:sldMk cId="3958620174" sldId="443"/>
            <ac:picMk id="11" creationId="{8D86BE2E-8832-8BD4-D29F-0CE56B1B119C}"/>
          </ac:picMkLst>
        </pc:picChg>
        <pc:picChg chg="add del mod">
          <ac:chgData name="Durfee, Tyler" userId="2ac09cb8-ae97-4d35-a15f-7a1a3488c307" providerId="ADAL" clId="{D472C672-D174-4048-A64D-BD07DF374820}" dt="2026-01-30T23:52:33.918" v="7956" actId="21"/>
          <ac:picMkLst>
            <pc:docMk/>
            <pc:sldMk cId="3958620174" sldId="443"/>
            <ac:picMk id="13" creationId="{7BFDDE58-E98B-98A6-79C7-42C36A3192CA}"/>
          </ac:picMkLst>
        </pc:picChg>
        <pc:picChg chg="add del mod">
          <ac:chgData name="Durfee, Tyler" userId="2ac09cb8-ae97-4d35-a15f-7a1a3488c307" providerId="ADAL" clId="{D472C672-D174-4048-A64D-BD07DF374820}" dt="2026-01-30T23:52:30.396" v="7953" actId="478"/>
          <ac:picMkLst>
            <pc:docMk/>
            <pc:sldMk cId="3958620174" sldId="443"/>
            <ac:picMk id="15" creationId="{62E5621A-AF28-D400-028D-B6F1B9FF80DE}"/>
          </ac:picMkLst>
        </pc:picChg>
        <pc:picChg chg="add del mod">
          <ac:chgData name="Durfee, Tyler" userId="2ac09cb8-ae97-4d35-a15f-7a1a3488c307" providerId="ADAL" clId="{D472C672-D174-4048-A64D-BD07DF374820}" dt="2026-01-30T23:52:17.737" v="7951" actId="21"/>
          <ac:picMkLst>
            <pc:docMk/>
            <pc:sldMk cId="3958620174" sldId="443"/>
            <ac:picMk id="17" creationId="{1C849BE5-40A1-8947-5534-9567DC36A3D1}"/>
          </ac:picMkLst>
        </pc:picChg>
        <pc:picChg chg="add del mod">
          <ac:chgData name="Durfee, Tyler" userId="2ac09cb8-ae97-4d35-a15f-7a1a3488c307" providerId="ADAL" clId="{D472C672-D174-4048-A64D-BD07DF374820}" dt="2026-01-30T23:52:16.173" v="7950" actId="478"/>
          <ac:picMkLst>
            <pc:docMk/>
            <pc:sldMk cId="3958620174" sldId="443"/>
            <ac:picMk id="19" creationId="{3388378F-3B12-1574-7FF6-9ED69469938E}"/>
          </ac:picMkLst>
        </pc:picChg>
        <pc:picChg chg="add del mod">
          <ac:chgData name="Durfee, Tyler" userId="2ac09cb8-ae97-4d35-a15f-7a1a3488c307" providerId="ADAL" clId="{D472C672-D174-4048-A64D-BD07DF374820}" dt="2026-01-30T23:52:10.172" v="7948" actId="21"/>
          <ac:picMkLst>
            <pc:docMk/>
            <pc:sldMk cId="3958620174" sldId="443"/>
            <ac:picMk id="21" creationId="{BBB73D60-3050-A294-8BE1-CF0E87709283}"/>
          </ac:picMkLst>
        </pc:picChg>
      </pc:sldChg>
      <pc:sldChg chg="addSp delSp modSp add mod">
        <pc:chgData name="Durfee, Tyler" userId="2ac09cb8-ae97-4d35-a15f-7a1a3488c307" providerId="ADAL" clId="{D472C672-D174-4048-A64D-BD07DF374820}" dt="2026-01-30T23:54:28.961" v="7969" actId="14826"/>
        <pc:sldMkLst>
          <pc:docMk/>
          <pc:sldMk cId="3292868465" sldId="444"/>
        </pc:sldMkLst>
        <pc:spChg chg="mod">
          <ac:chgData name="Durfee, Tyler" userId="2ac09cb8-ae97-4d35-a15f-7a1a3488c307" providerId="ADAL" clId="{D472C672-D174-4048-A64D-BD07DF374820}" dt="2026-01-30T23:25:40.015" v="7521"/>
          <ac:spMkLst>
            <pc:docMk/>
            <pc:sldMk cId="3292868465" sldId="444"/>
            <ac:spMk id="4" creationId="{EA3A19BA-9600-AB55-6030-C22BF31D756D}"/>
          </ac:spMkLst>
        </pc:spChg>
        <pc:spChg chg="mod">
          <ac:chgData name="Durfee, Tyler" userId="2ac09cb8-ae97-4d35-a15f-7a1a3488c307" providerId="ADAL" clId="{D472C672-D174-4048-A64D-BD07DF374820}" dt="2026-01-30T23:25:40.015" v="7521"/>
          <ac:spMkLst>
            <pc:docMk/>
            <pc:sldMk cId="3292868465" sldId="444"/>
            <ac:spMk id="5" creationId="{333B3D53-C57E-DC78-ED64-8C28C37C9D2E}"/>
          </ac:spMkLst>
        </pc:spChg>
        <pc:spChg chg="mod">
          <ac:chgData name="Durfee, Tyler" userId="2ac09cb8-ae97-4d35-a15f-7a1a3488c307" providerId="ADAL" clId="{D472C672-D174-4048-A64D-BD07DF374820}" dt="2026-01-30T22:32:12.179" v="7161" actId="20577"/>
          <ac:spMkLst>
            <pc:docMk/>
            <pc:sldMk cId="3292868465" sldId="444"/>
            <ac:spMk id="6" creationId="{7E7DCAED-1827-B26B-B0DA-42B3F8E1DEA1}"/>
          </ac:spMkLst>
        </pc:spChg>
        <pc:spChg chg="mod">
          <ac:chgData name="Durfee, Tyler" userId="2ac09cb8-ae97-4d35-a15f-7a1a3488c307" providerId="ADAL" clId="{D472C672-D174-4048-A64D-BD07DF374820}" dt="2026-01-30T23:25:40.015" v="7521"/>
          <ac:spMkLst>
            <pc:docMk/>
            <pc:sldMk cId="3292868465" sldId="444"/>
            <ac:spMk id="9" creationId="{7BAC1FD9-7FAF-6B6C-C5E3-5FE36712A322}"/>
          </ac:spMkLst>
        </pc:spChg>
        <pc:grpChg chg="add mod">
          <ac:chgData name="Durfee, Tyler" userId="2ac09cb8-ae97-4d35-a15f-7a1a3488c307" providerId="ADAL" clId="{D472C672-D174-4048-A64D-BD07DF374820}" dt="2026-01-30T23:25:40.015" v="7521"/>
          <ac:grpSpMkLst>
            <pc:docMk/>
            <pc:sldMk cId="3292868465" sldId="444"/>
            <ac:grpSpMk id="2" creationId="{96D304F4-F2B2-1CF7-AABB-BA8215FD05D8}"/>
          </ac:grpSpMkLst>
        </pc:grpChg>
        <pc:graphicFrameChg chg="mod modGraphic">
          <ac:chgData name="Durfee, Tyler" userId="2ac09cb8-ae97-4d35-a15f-7a1a3488c307" providerId="ADAL" clId="{D472C672-D174-4048-A64D-BD07DF374820}" dt="2026-01-30T23:53:34.597" v="7959"/>
          <ac:graphicFrameMkLst>
            <pc:docMk/>
            <pc:sldMk cId="3292868465" sldId="444"/>
            <ac:graphicFrameMk id="7" creationId="{89DBD0DD-CA4B-EE7F-2E98-BBAD95F7C10A}"/>
          </ac:graphicFrameMkLst>
        </pc:graphicFrameChg>
        <pc:picChg chg="mod">
          <ac:chgData name="Durfee, Tyler" userId="2ac09cb8-ae97-4d35-a15f-7a1a3488c307" providerId="ADAL" clId="{D472C672-D174-4048-A64D-BD07DF374820}" dt="2026-01-30T23:54:19.090" v="7967" actId="14826"/>
          <ac:picMkLst>
            <pc:docMk/>
            <pc:sldMk cId="3292868465" sldId="444"/>
            <ac:picMk id="8" creationId="{30C0CC31-4676-2046-9892-11ABAF381FFB}"/>
          </ac:picMkLst>
        </pc:picChg>
        <pc:picChg chg="mod">
          <ac:chgData name="Durfee, Tyler" userId="2ac09cb8-ae97-4d35-a15f-7a1a3488c307" providerId="ADAL" clId="{D472C672-D174-4048-A64D-BD07DF374820}" dt="2026-01-30T23:54:28.961" v="7969" actId="14826"/>
          <ac:picMkLst>
            <pc:docMk/>
            <pc:sldMk cId="3292868465" sldId="444"/>
            <ac:picMk id="10" creationId="{CB306603-3CDC-12CB-359F-4369A3308987}"/>
          </ac:picMkLst>
        </pc:picChg>
        <pc:picChg chg="mod">
          <ac:chgData name="Durfee, Tyler" userId="2ac09cb8-ae97-4d35-a15f-7a1a3488c307" providerId="ADAL" clId="{D472C672-D174-4048-A64D-BD07DF374820}" dt="2026-01-30T23:53:09.212" v="7958" actId="14826"/>
          <ac:picMkLst>
            <pc:docMk/>
            <pc:sldMk cId="3292868465" sldId="444"/>
            <ac:picMk id="11" creationId="{C1DDB5F1-E645-866E-24AD-BE06ACAFC3C5}"/>
          </ac:picMkLst>
        </pc:picChg>
        <pc:picChg chg="add del mod">
          <ac:chgData name="Durfee, Tyler" userId="2ac09cb8-ae97-4d35-a15f-7a1a3488c307" providerId="ADAL" clId="{D472C672-D174-4048-A64D-BD07DF374820}" dt="2026-01-30T23:54:20.853" v="7968" actId="21"/>
          <ac:picMkLst>
            <pc:docMk/>
            <pc:sldMk cId="3292868465" sldId="444"/>
            <ac:picMk id="13" creationId="{E0DCF7FA-06CC-093B-BFE2-DD7CBC6AC483}"/>
          </ac:picMkLst>
        </pc:picChg>
        <pc:picChg chg="add del mod">
          <ac:chgData name="Durfee, Tyler" userId="2ac09cb8-ae97-4d35-a15f-7a1a3488c307" providerId="ADAL" clId="{D472C672-D174-4048-A64D-BD07DF374820}" dt="2026-01-30T23:54:14.937" v="7966" actId="21"/>
          <ac:picMkLst>
            <pc:docMk/>
            <pc:sldMk cId="3292868465" sldId="444"/>
            <ac:picMk id="15" creationId="{252C6BDC-4374-99EC-D431-CE127D323774}"/>
          </ac:picMkLst>
        </pc:picChg>
      </pc:sldChg>
      <pc:sldChg chg="modSp add mod">
        <pc:chgData name="Durfee, Tyler" userId="2ac09cb8-ae97-4d35-a15f-7a1a3488c307" providerId="ADAL" clId="{D472C672-D174-4048-A64D-BD07DF374820}" dt="2026-01-30T22:37:00.140" v="7393" actId="207"/>
        <pc:sldMkLst>
          <pc:docMk/>
          <pc:sldMk cId="1124427419" sldId="445"/>
        </pc:sldMkLst>
        <pc:spChg chg="mod">
          <ac:chgData name="Durfee, Tyler" userId="2ac09cb8-ae97-4d35-a15f-7a1a3488c307" providerId="ADAL" clId="{D472C672-D174-4048-A64D-BD07DF374820}" dt="2026-01-30T22:37:00.140" v="7393" actId="207"/>
          <ac:spMkLst>
            <pc:docMk/>
            <pc:sldMk cId="1124427419" sldId="445"/>
            <ac:spMk id="2" creationId="{B8F225AD-1070-4CFE-5BE2-7E4DCE40D33F}"/>
          </ac:spMkLst>
        </pc:spChg>
        <pc:spChg chg="mod">
          <ac:chgData name="Durfee, Tyler" userId="2ac09cb8-ae97-4d35-a15f-7a1a3488c307" providerId="ADAL" clId="{D472C672-D174-4048-A64D-BD07DF374820}" dt="2026-01-30T22:36:45.450" v="7388" actId="1076"/>
          <ac:spMkLst>
            <pc:docMk/>
            <pc:sldMk cId="1124427419" sldId="445"/>
            <ac:spMk id="8" creationId="{F6E44900-7EA7-CB71-31FC-C1EB6BFD88E1}"/>
          </ac:spMkLst>
        </pc:spChg>
      </pc:sldChg>
      <pc:sldChg chg="addSp modSp new mod">
        <pc:chgData name="Durfee, Tyler" userId="2ac09cb8-ae97-4d35-a15f-7a1a3488c307" providerId="ADAL" clId="{D472C672-D174-4048-A64D-BD07DF374820}" dt="2026-01-30T23:14:02.684" v="7432" actId="27614"/>
        <pc:sldMkLst>
          <pc:docMk/>
          <pc:sldMk cId="390716668" sldId="446"/>
        </pc:sldMkLst>
        <pc:picChg chg="add mod">
          <ac:chgData name="Durfee, Tyler" userId="2ac09cb8-ae97-4d35-a15f-7a1a3488c307" providerId="ADAL" clId="{D472C672-D174-4048-A64D-BD07DF374820}" dt="2026-01-30T23:14:02.684" v="7432" actId="27614"/>
          <ac:picMkLst>
            <pc:docMk/>
            <pc:sldMk cId="390716668" sldId="446"/>
            <ac:picMk id="3" creationId="{71581B28-1BB7-7BDF-9DE8-7DCE2DFD55F3}"/>
          </ac:picMkLst>
        </pc:picChg>
      </pc:sldChg>
      <pc:sldChg chg="addSp modSp new mod">
        <pc:chgData name="Durfee, Tyler" userId="2ac09cb8-ae97-4d35-a15f-7a1a3488c307" providerId="ADAL" clId="{D472C672-D174-4048-A64D-BD07DF374820}" dt="2026-01-30T23:14:13.102" v="7436" actId="962"/>
        <pc:sldMkLst>
          <pc:docMk/>
          <pc:sldMk cId="1501199449" sldId="447"/>
        </pc:sldMkLst>
        <pc:picChg chg="add mod">
          <ac:chgData name="Durfee, Tyler" userId="2ac09cb8-ae97-4d35-a15f-7a1a3488c307" providerId="ADAL" clId="{D472C672-D174-4048-A64D-BD07DF374820}" dt="2026-01-30T23:14:13.102" v="7436" actId="962"/>
          <ac:picMkLst>
            <pc:docMk/>
            <pc:sldMk cId="1501199449" sldId="447"/>
            <ac:picMk id="3" creationId="{7F3EAA34-01C2-4D3E-22D7-8D84333AB6F8}"/>
          </ac:picMkLst>
        </pc:picChg>
      </pc:sldChg>
      <pc:sldChg chg="add del">
        <pc:chgData name="Durfee, Tyler" userId="2ac09cb8-ae97-4d35-a15f-7a1a3488c307" providerId="ADAL" clId="{D472C672-D174-4048-A64D-BD07DF374820}" dt="2026-01-30T23:12:44.783" v="7430"/>
        <pc:sldMkLst>
          <pc:docMk/>
          <pc:sldMk cId="3663753270" sldId="447"/>
        </pc:sldMkLst>
      </pc:sldChg>
      <pc:sldChg chg="addSp modSp new mod">
        <pc:chgData name="Durfee, Tyler" userId="2ac09cb8-ae97-4d35-a15f-7a1a3488c307" providerId="ADAL" clId="{D472C672-D174-4048-A64D-BD07DF374820}" dt="2026-01-30T23:18:10.887" v="7446" actId="14100"/>
        <pc:sldMkLst>
          <pc:docMk/>
          <pc:sldMk cId="3627704148" sldId="448"/>
        </pc:sldMkLst>
        <pc:spChg chg="mod">
          <ac:chgData name="Durfee, Tyler" userId="2ac09cb8-ae97-4d35-a15f-7a1a3488c307" providerId="ADAL" clId="{D472C672-D174-4048-A64D-BD07DF374820}" dt="2026-01-30T23:17:29.194" v="7443"/>
          <ac:spMkLst>
            <pc:docMk/>
            <pc:sldMk cId="3627704148" sldId="448"/>
            <ac:spMk id="5" creationId="{0062AC30-ED82-2603-514C-0779BE501B4A}"/>
          </ac:spMkLst>
        </pc:spChg>
        <pc:spChg chg="mod">
          <ac:chgData name="Durfee, Tyler" userId="2ac09cb8-ae97-4d35-a15f-7a1a3488c307" providerId="ADAL" clId="{D472C672-D174-4048-A64D-BD07DF374820}" dt="2026-01-30T23:17:29.194" v="7443"/>
          <ac:spMkLst>
            <pc:docMk/>
            <pc:sldMk cId="3627704148" sldId="448"/>
            <ac:spMk id="12" creationId="{4B5321CC-F289-9E11-FA84-0CCD480DB29B}"/>
          </ac:spMkLst>
        </pc:spChg>
        <pc:spChg chg="mod">
          <ac:chgData name="Durfee, Tyler" userId="2ac09cb8-ae97-4d35-a15f-7a1a3488c307" providerId="ADAL" clId="{D472C672-D174-4048-A64D-BD07DF374820}" dt="2026-01-30T23:17:29.194" v="7443"/>
          <ac:spMkLst>
            <pc:docMk/>
            <pc:sldMk cId="3627704148" sldId="448"/>
            <ac:spMk id="13" creationId="{50B592EA-276E-79D4-C300-2C0529BC616D}"/>
          </ac:spMkLst>
        </pc:spChg>
        <pc:spChg chg="mod">
          <ac:chgData name="Durfee, Tyler" userId="2ac09cb8-ae97-4d35-a15f-7a1a3488c307" providerId="ADAL" clId="{D472C672-D174-4048-A64D-BD07DF374820}" dt="2026-01-30T23:17:29.194" v="7443"/>
          <ac:spMkLst>
            <pc:docMk/>
            <pc:sldMk cId="3627704148" sldId="448"/>
            <ac:spMk id="14" creationId="{1293D998-B820-591D-976F-4FB60F4DFC38}"/>
          </ac:spMkLst>
        </pc:spChg>
        <pc:spChg chg="mod">
          <ac:chgData name="Durfee, Tyler" userId="2ac09cb8-ae97-4d35-a15f-7a1a3488c307" providerId="ADAL" clId="{D472C672-D174-4048-A64D-BD07DF374820}" dt="2026-01-30T23:17:29.194" v="7443"/>
          <ac:spMkLst>
            <pc:docMk/>
            <pc:sldMk cId="3627704148" sldId="448"/>
            <ac:spMk id="15" creationId="{527DEC7D-1D89-6874-B1A3-20AF5C924A55}"/>
          </ac:spMkLst>
        </pc:spChg>
        <pc:spChg chg="mod">
          <ac:chgData name="Durfee, Tyler" userId="2ac09cb8-ae97-4d35-a15f-7a1a3488c307" providerId="ADAL" clId="{D472C672-D174-4048-A64D-BD07DF374820}" dt="2026-01-30T23:17:29.194" v="7443"/>
          <ac:spMkLst>
            <pc:docMk/>
            <pc:sldMk cId="3627704148" sldId="448"/>
            <ac:spMk id="17" creationId="{D9DF5E81-2255-CC31-B137-DB0E9436664C}"/>
          </ac:spMkLst>
        </pc:spChg>
        <pc:spChg chg="mod">
          <ac:chgData name="Durfee, Tyler" userId="2ac09cb8-ae97-4d35-a15f-7a1a3488c307" providerId="ADAL" clId="{D472C672-D174-4048-A64D-BD07DF374820}" dt="2026-01-30T23:17:29.194" v="7443"/>
          <ac:spMkLst>
            <pc:docMk/>
            <pc:sldMk cId="3627704148" sldId="448"/>
            <ac:spMk id="19" creationId="{F4156199-0278-CD94-2A24-7FC01ADFA9F7}"/>
          </ac:spMkLst>
        </pc:spChg>
        <pc:spChg chg="mod">
          <ac:chgData name="Durfee, Tyler" userId="2ac09cb8-ae97-4d35-a15f-7a1a3488c307" providerId="ADAL" clId="{D472C672-D174-4048-A64D-BD07DF374820}" dt="2026-01-30T23:17:29.194" v="7443"/>
          <ac:spMkLst>
            <pc:docMk/>
            <pc:sldMk cId="3627704148" sldId="448"/>
            <ac:spMk id="20" creationId="{9BD39FAC-F5DC-D525-453D-2A46098C5FD3}"/>
          </ac:spMkLst>
        </pc:spChg>
        <pc:spChg chg="mod">
          <ac:chgData name="Durfee, Tyler" userId="2ac09cb8-ae97-4d35-a15f-7a1a3488c307" providerId="ADAL" clId="{D472C672-D174-4048-A64D-BD07DF374820}" dt="2026-01-30T23:17:29.194" v="7443"/>
          <ac:spMkLst>
            <pc:docMk/>
            <pc:sldMk cId="3627704148" sldId="448"/>
            <ac:spMk id="21" creationId="{9C6F566E-536A-DB9A-DC56-FB1F9D4C2AB5}"/>
          </ac:spMkLst>
        </pc:spChg>
        <pc:picChg chg="add mod">
          <ac:chgData name="Durfee, Tyler" userId="2ac09cb8-ae97-4d35-a15f-7a1a3488c307" providerId="ADAL" clId="{D472C672-D174-4048-A64D-BD07DF374820}" dt="2026-01-30T23:16:02.499" v="7442"/>
          <ac:picMkLst>
            <pc:docMk/>
            <pc:sldMk cId="3627704148" sldId="448"/>
            <ac:picMk id="3" creationId="{F7384388-EAD7-BA8B-AC2D-B06D6071B98E}"/>
          </ac:picMkLst>
        </pc:picChg>
        <pc:picChg chg="mod">
          <ac:chgData name="Durfee, Tyler" userId="2ac09cb8-ae97-4d35-a15f-7a1a3488c307" providerId="ADAL" clId="{D472C672-D174-4048-A64D-BD07DF374820}" dt="2026-01-30T23:17:29.194" v="7443"/>
          <ac:picMkLst>
            <pc:docMk/>
            <pc:sldMk cId="3627704148" sldId="448"/>
            <ac:picMk id="11" creationId="{E19DB4A4-E366-C141-C5E8-ABC365DBEA89}"/>
          </ac:picMkLst>
        </pc:picChg>
        <pc:picChg chg="add mod">
          <ac:chgData name="Durfee, Tyler" userId="2ac09cb8-ae97-4d35-a15f-7a1a3488c307" providerId="ADAL" clId="{D472C672-D174-4048-A64D-BD07DF374820}" dt="2026-01-30T23:18:10.887" v="7446" actId="14100"/>
          <ac:picMkLst>
            <pc:docMk/>
            <pc:sldMk cId="3627704148" sldId="448"/>
            <ac:picMk id="22" creationId="{D98899BE-7982-B548-830A-94984557B469}"/>
          </ac:picMkLst>
        </pc:picChg>
      </pc:sldChg>
      <pc:sldChg chg="modSp add mod">
        <pc:chgData name="Durfee, Tyler" userId="2ac09cb8-ae97-4d35-a15f-7a1a3488c307" providerId="ADAL" clId="{D472C672-D174-4048-A64D-BD07DF374820}" dt="2026-01-30T23:19:09.645" v="7482" actId="20577"/>
        <pc:sldMkLst>
          <pc:docMk/>
          <pc:sldMk cId="1431705425" sldId="449"/>
        </pc:sldMkLst>
        <pc:spChg chg="mod">
          <ac:chgData name="Durfee, Tyler" userId="2ac09cb8-ae97-4d35-a15f-7a1a3488c307" providerId="ADAL" clId="{D472C672-D174-4048-A64D-BD07DF374820}" dt="2026-01-30T23:19:09.645" v="7482" actId="20577"/>
          <ac:spMkLst>
            <pc:docMk/>
            <pc:sldMk cId="1431705425" sldId="449"/>
            <ac:spMk id="2" creationId="{A3C706EF-187C-C38F-25D7-7446C8EC631B}"/>
          </ac:spMkLst>
        </pc:spChg>
      </pc:sldChg>
      <pc:sldChg chg="modSp add mod ord">
        <pc:chgData name="Durfee, Tyler" userId="2ac09cb8-ae97-4d35-a15f-7a1a3488c307" providerId="ADAL" clId="{D472C672-D174-4048-A64D-BD07DF374820}" dt="2026-01-30T23:19:17.144" v="7492" actId="20577"/>
        <pc:sldMkLst>
          <pc:docMk/>
          <pc:sldMk cId="3883099446" sldId="450"/>
        </pc:sldMkLst>
        <pc:spChg chg="mod">
          <ac:chgData name="Durfee, Tyler" userId="2ac09cb8-ae97-4d35-a15f-7a1a3488c307" providerId="ADAL" clId="{D472C672-D174-4048-A64D-BD07DF374820}" dt="2026-01-30T23:19:17.144" v="7492" actId="20577"/>
          <ac:spMkLst>
            <pc:docMk/>
            <pc:sldMk cId="3883099446" sldId="450"/>
            <ac:spMk id="2" creationId="{2E61D681-D016-8671-A9B7-9943B7A18CCB}"/>
          </ac:spMkLst>
        </pc:spChg>
      </pc:sldChg>
      <pc:sldChg chg="addSp delSp modSp new mod setBg">
        <pc:chgData name="Durfee, Tyler" userId="2ac09cb8-ae97-4d35-a15f-7a1a3488c307" providerId="ADAL" clId="{D472C672-D174-4048-A64D-BD07DF374820}" dt="2026-01-30T23:24:22.659" v="7509" actId="14100"/>
        <pc:sldMkLst>
          <pc:docMk/>
          <pc:sldMk cId="509984206" sldId="451"/>
        </pc:sldMkLst>
        <pc:spChg chg="del">
          <ac:chgData name="Durfee, Tyler" userId="2ac09cb8-ae97-4d35-a15f-7a1a3488c307" providerId="ADAL" clId="{D472C672-D174-4048-A64D-BD07DF374820}" dt="2026-01-30T23:22:33.774" v="7494" actId="478"/>
          <ac:spMkLst>
            <pc:docMk/>
            <pc:sldMk cId="509984206" sldId="451"/>
            <ac:spMk id="2" creationId="{5C450C29-1258-3894-987D-7F922EBCEDEE}"/>
          </ac:spMkLst>
        </pc:spChg>
        <pc:spChg chg="del">
          <ac:chgData name="Durfee, Tyler" userId="2ac09cb8-ae97-4d35-a15f-7a1a3488c307" providerId="ADAL" clId="{D472C672-D174-4048-A64D-BD07DF374820}" dt="2026-01-30T23:22:33.774" v="7494" actId="478"/>
          <ac:spMkLst>
            <pc:docMk/>
            <pc:sldMk cId="509984206" sldId="451"/>
            <ac:spMk id="3" creationId="{2DD03AAF-379B-3367-448D-F2C879635092}"/>
          </ac:spMkLst>
        </pc:spChg>
        <pc:spChg chg="add del">
          <ac:chgData name="Durfee, Tyler" userId="2ac09cb8-ae97-4d35-a15f-7a1a3488c307" providerId="ADAL" clId="{D472C672-D174-4048-A64D-BD07DF374820}" dt="2026-01-30T23:22:37.383" v="7499" actId="26606"/>
          <ac:spMkLst>
            <pc:docMk/>
            <pc:sldMk cId="509984206" sldId="451"/>
            <ac:spMk id="10" creationId="{9C867835-A917-4A2B-8424-3AFAF7436395}"/>
          </ac:spMkLst>
        </pc:spChg>
        <pc:spChg chg="add del">
          <ac:chgData name="Durfee, Tyler" userId="2ac09cb8-ae97-4d35-a15f-7a1a3488c307" providerId="ADAL" clId="{D472C672-D174-4048-A64D-BD07DF374820}" dt="2026-01-30T23:22:37.383" v="7499" actId="26606"/>
          <ac:spMkLst>
            <pc:docMk/>
            <pc:sldMk cId="509984206" sldId="451"/>
            <ac:spMk id="12" creationId="{EED8D03E-F375-4E67-B932-FF9B007BB420}"/>
          </ac:spMkLst>
        </pc:spChg>
        <pc:picChg chg="add mod">
          <ac:chgData name="Durfee, Tyler" userId="2ac09cb8-ae97-4d35-a15f-7a1a3488c307" providerId="ADAL" clId="{D472C672-D174-4048-A64D-BD07DF374820}" dt="2026-01-30T23:24:22.659" v="7509" actId="14100"/>
          <ac:picMkLst>
            <pc:docMk/>
            <pc:sldMk cId="509984206" sldId="451"/>
            <ac:picMk id="5" creationId="{ED7956A5-C206-6C20-782E-A1E2C353F670}"/>
          </ac:picMkLst>
        </pc:picChg>
      </pc:sldChg>
      <pc:sldChg chg="addSp delSp modSp new mod ord">
        <pc:chgData name="Durfee, Tyler" userId="2ac09cb8-ae97-4d35-a15f-7a1a3488c307" providerId="ADAL" clId="{D472C672-D174-4048-A64D-BD07DF374820}" dt="2026-01-30T23:24:11.659" v="7507" actId="14100"/>
        <pc:sldMkLst>
          <pc:docMk/>
          <pc:sldMk cId="922592734" sldId="452"/>
        </pc:sldMkLst>
        <pc:spChg chg="del">
          <ac:chgData name="Durfee, Tyler" userId="2ac09cb8-ae97-4d35-a15f-7a1a3488c307" providerId="ADAL" clId="{D472C672-D174-4048-A64D-BD07DF374820}" dt="2026-01-30T23:23:53.059" v="7503" actId="478"/>
          <ac:spMkLst>
            <pc:docMk/>
            <pc:sldMk cId="922592734" sldId="452"/>
            <ac:spMk id="2" creationId="{A4E48F3E-9D7D-3DC8-9880-F6294AAB314B}"/>
          </ac:spMkLst>
        </pc:spChg>
        <pc:spChg chg="del">
          <ac:chgData name="Durfee, Tyler" userId="2ac09cb8-ae97-4d35-a15f-7a1a3488c307" providerId="ADAL" clId="{D472C672-D174-4048-A64D-BD07DF374820}" dt="2026-01-30T23:23:53.059" v="7503" actId="478"/>
          <ac:spMkLst>
            <pc:docMk/>
            <pc:sldMk cId="922592734" sldId="452"/>
            <ac:spMk id="3" creationId="{6E75A710-1CFA-58BC-8CAE-19DEAB8CF095}"/>
          </ac:spMkLst>
        </pc:spChg>
        <pc:picChg chg="add mod">
          <ac:chgData name="Durfee, Tyler" userId="2ac09cb8-ae97-4d35-a15f-7a1a3488c307" providerId="ADAL" clId="{D472C672-D174-4048-A64D-BD07DF374820}" dt="2026-01-30T23:24:11.659" v="7507" actId="14100"/>
          <ac:picMkLst>
            <pc:docMk/>
            <pc:sldMk cId="922592734" sldId="452"/>
            <ac:picMk id="5" creationId="{4FC04B4E-6680-9664-C66C-C89370412DC3}"/>
          </ac:picMkLst>
        </pc:picChg>
      </pc:sldChg>
      <pc:sldChg chg="modSp add del mod">
        <pc:chgData name="Durfee, Tyler" userId="2ac09cb8-ae97-4d35-a15f-7a1a3488c307" providerId="ADAL" clId="{D472C672-D174-4048-A64D-BD07DF374820}" dt="2026-01-31T16:34:42.634" v="8128"/>
        <pc:sldMkLst>
          <pc:docMk/>
          <pc:sldMk cId="478722712" sldId="453"/>
        </pc:sldMkLst>
        <pc:spChg chg="mod">
          <ac:chgData name="Durfee, Tyler" userId="2ac09cb8-ae97-4d35-a15f-7a1a3488c307" providerId="ADAL" clId="{D472C672-D174-4048-A64D-BD07DF374820}" dt="2026-01-31T16:34:41.901" v="8127" actId="20577"/>
          <ac:spMkLst>
            <pc:docMk/>
            <pc:sldMk cId="478722712" sldId="453"/>
            <ac:spMk id="7" creationId="{93EA21E8-FA5A-E24F-3BDD-BC6842495014}"/>
          </ac:spMkLst>
        </pc:spChg>
      </pc:sldChg>
      <pc:sldChg chg="modSp add del mod ord">
        <pc:chgData name="Durfee, Tyler" userId="2ac09cb8-ae97-4d35-a15f-7a1a3488c307" providerId="ADAL" clId="{D472C672-D174-4048-A64D-BD07DF374820}" dt="2026-01-30T23:36:16.476" v="7794" actId="47"/>
        <pc:sldMkLst>
          <pc:docMk/>
          <pc:sldMk cId="1125968974" sldId="453"/>
        </pc:sldMkLst>
        <pc:spChg chg="mod">
          <ac:chgData name="Durfee, Tyler" userId="2ac09cb8-ae97-4d35-a15f-7a1a3488c307" providerId="ADAL" clId="{D472C672-D174-4048-A64D-BD07DF374820}" dt="2026-01-30T23:35:07.138" v="7661" actId="20577"/>
          <ac:spMkLst>
            <pc:docMk/>
            <pc:sldMk cId="1125968974" sldId="453"/>
            <ac:spMk id="6" creationId="{C2D86FAA-CEBD-DC9B-FEED-30097F81B96D}"/>
          </ac:spMkLst>
        </pc:spChg>
      </pc:sldChg>
      <pc:sldChg chg="modSp add del mod">
        <pc:chgData name="Durfee, Tyler" userId="2ac09cb8-ae97-4d35-a15f-7a1a3488c307" providerId="ADAL" clId="{D472C672-D174-4048-A64D-BD07DF374820}" dt="2026-01-30T23:36:12.590" v="7793" actId="47"/>
        <pc:sldMkLst>
          <pc:docMk/>
          <pc:sldMk cId="3797355392" sldId="454"/>
        </pc:sldMkLst>
        <pc:spChg chg="mod">
          <ac:chgData name="Durfee, Tyler" userId="2ac09cb8-ae97-4d35-a15f-7a1a3488c307" providerId="ADAL" clId="{D472C672-D174-4048-A64D-BD07DF374820}" dt="2026-01-30T23:35:24.950" v="7684" actId="14100"/>
          <ac:spMkLst>
            <pc:docMk/>
            <pc:sldMk cId="3797355392" sldId="454"/>
            <ac:spMk id="6" creationId="{6160E6C9-A3CC-587D-D6C3-BE67F56C5A76}"/>
          </ac:spMkLst>
        </pc:spChg>
        <pc:spChg chg="mod">
          <ac:chgData name="Durfee, Tyler" userId="2ac09cb8-ae97-4d35-a15f-7a1a3488c307" providerId="ADAL" clId="{D472C672-D174-4048-A64D-BD07DF374820}" dt="2026-01-30T23:36:10.149" v="7792" actId="14100"/>
          <ac:spMkLst>
            <pc:docMk/>
            <pc:sldMk cId="3797355392" sldId="454"/>
            <ac:spMk id="7" creationId="{151CBAA7-E767-7481-8A6F-71A4419B1B1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2B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50-4E25-850C-7DF61ADAE69E}"/>
              </c:ext>
            </c:extLst>
          </c:dPt>
          <c:dPt>
            <c:idx val="1"/>
            <c:bubble3D val="0"/>
            <c:spPr>
              <a:solidFill>
                <a:srgbClr val="D9F0F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50-4E25-850C-7DF61ADAE69E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50-4E25-850C-7DF61ADAE6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2B3C"/>
            </a:solidFill>
          </c:spPr>
          <c:dPt>
            <c:idx val="0"/>
            <c:bubble3D val="0"/>
            <c:spPr>
              <a:solidFill>
                <a:srgbClr val="D9F0F8"/>
              </a:solidFill>
              <a:ln w="19050">
                <a:solidFill>
                  <a:srgbClr val="D9F0F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32-4951-911A-FAAD3156840B}"/>
              </c:ext>
            </c:extLst>
          </c:dPt>
          <c:dPt>
            <c:idx val="1"/>
            <c:bubble3D val="0"/>
            <c:spPr>
              <a:solidFill>
                <a:srgbClr val="002B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A32-4951-911A-FAAD3156840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32-4951-911A-FAAD315684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9CD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D8-4F73-8385-5EE3EE44E345}"/>
              </c:ext>
            </c:extLst>
          </c:dPt>
          <c:dPt>
            <c:idx val="1"/>
            <c:bubble3D val="0"/>
            <c:spPr>
              <a:solidFill>
                <a:srgbClr val="002B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D8-4F73-8385-5EE3EE44E345}"/>
              </c:ext>
            </c:extLst>
          </c:dPt>
          <c:dPt>
            <c:idx val="2"/>
            <c:bubble3D val="0"/>
            <c:spPr>
              <a:solidFill>
                <a:srgbClr val="E8E8E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BD8-4F73-8385-5EE3EE44E345}"/>
              </c:ext>
            </c:extLst>
          </c:dPt>
          <c:cat>
            <c:strRef>
              <c:f>Sheet1!$A$2:$A$4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</c:v>
                </c:pt>
                <c:pt idx="1">
                  <c:v>30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D8-4F73-8385-5EE3EE44E3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F40FE5-2D39-49AF-A8D8-517DCD1DD9C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45EFFF9-812D-4174-B3FC-A38E6106A2A3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Research</a:t>
          </a:r>
          <a:endParaRPr lang="en-US" dirty="0"/>
        </a:p>
      </dgm:t>
    </dgm:pt>
    <dgm:pt modelId="{9BF9223A-9D2A-4576-BBFE-306500F55447}" type="parTrans" cxnId="{6618636D-250A-4AE1-B08D-779898FC49E7}">
      <dgm:prSet/>
      <dgm:spPr/>
      <dgm:t>
        <a:bodyPr/>
        <a:lstStyle/>
        <a:p>
          <a:endParaRPr lang="en-US"/>
        </a:p>
      </dgm:t>
    </dgm:pt>
    <dgm:pt modelId="{183FBD59-DBB0-4101-A570-497F8139F99A}" type="sibTrans" cxnId="{6618636D-250A-4AE1-B08D-779898FC49E7}">
      <dgm:prSet/>
      <dgm:spPr/>
      <dgm:t>
        <a:bodyPr/>
        <a:lstStyle/>
        <a:p>
          <a:endParaRPr lang="en-US"/>
        </a:p>
      </dgm:t>
    </dgm:pt>
    <dgm:pt modelId="{9C7EEE1B-CDBD-4037-95A8-BC012C0BE49B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Regulations</a:t>
          </a:r>
          <a:endParaRPr lang="en-US" dirty="0"/>
        </a:p>
      </dgm:t>
    </dgm:pt>
    <dgm:pt modelId="{CC1EA7F7-14EE-42E8-AE9C-9383EC614167}" type="parTrans" cxnId="{60E2D180-2167-49B5-92AB-D8FC74985823}">
      <dgm:prSet/>
      <dgm:spPr/>
      <dgm:t>
        <a:bodyPr/>
        <a:lstStyle/>
        <a:p>
          <a:endParaRPr lang="en-US"/>
        </a:p>
      </dgm:t>
    </dgm:pt>
    <dgm:pt modelId="{3071D6F1-3240-404A-9D7B-0B787829F1B8}" type="sibTrans" cxnId="{60E2D180-2167-49B5-92AB-D8FC74985823}">
      <dgm:prSet/>
      <dgm:spPr/>
      <dgm:t>
        <a:bodyPr/>
        <a:lstStyle/>
        <a:p>
          <a:endParaRPr lang="en-US"/>
        </a:p>
      </dgm:t>
    </dgm:pt>
    <dgm:pt modelId="{B6060974-3B30-4A18-80E0-1B15954B793B}">
      <dgm:prSet/>
      <dgm:spPr/>
      <dgm:t>
        <a:bodyPr/>
        <a:lstStyle/>
        <a:p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Recommendations</a:t>
          </a:r>
          <a:endParaRPr lang="en-US" dirty="0"/>
        </a:p>
      </dgm:t>
    </dgm:pt>
    <dgm:pt modelId="{82E267EB-1CF9-4F5C-AA19-5AB4D9DD776D}" type="parTrans" cxnId="{5DA62804-42F7-4D24-93FB-BCF96197AFB1}">
      <dgm:prSet/>
      <dgm:spPr/>
      <dgm:t>
        <a:bodyPr/>
        <a:lstStyle/>
        <a:p>
          <a:endParaRPr lang="en-US"/>
        </a:p>
      </dgm:t>
    </dgm:pt>
    <dgm:pt modelId="{B4C2D20F-D25E-4CCD-8887-D71FA0245151}" type="sibTrans" cxnId="{5DA62804-42F7-4D24-93FB-BCF96197AFB1}">
      <dgm:prSet/>
      <dgm:spPr/>
      <dgm:t>
        <a:bodyPr/>
        <a:lstStyle/>
        <a:p>
          <a:endParaRPr lang="en-US"/>
        </a:p>
      </dgm:t>
    </dgm:pt>
    <dgm:pt modelId="{1F73AB63-FC9E-4207-A887-93D2DC6A35F5}" type="pres">
      <dgm:prSet presAssocID="{9BF40FE5-2D39-49AF-A8D8-517DCD1DD9C1}" presName="root" presStyleCnt="0">
        <dgm:presLayoutVars>
          <dgm:dir/>
          <dgm:resizeHandles val="exact"/>
        </dgm:presLayoutVars>
      </dgm:prSet>
      <dgm:spPr/>
    </dgm:pt>
    <dgm:pt modelId="{A4B809B1-E0EC-42EF-AEFF-96B13F28EF67}" type="pres">
      <dgm:prSet presAssocID="{345EFFF9-812D-4174-B3FC-A38E6106A2A3}" presName="compNode" presStyleCnt="0"/>
      <dgm:spPr/>
    </dgm:pt>
    <dgm:pt modelId="{0EBFE6DF-7530-43A0-A198-91FB4336E54E}" type="pres">
      <dgm:prSet presAssocID="{345EFFF9-812D-4174-B3FC-A38E6106A2A3}" presName="iconBgRect" presStyleLbl="bgShp" presStyleIdx="0" presStyleCnt="3"/>
      <dgm:spPr/>
    </dgm:pt>
    <dgm:pt modelId="{98DF63D0-79DB-4DE6-84C4-04D30A4F5F4D}" type="pres">
      <dgm:prSet presAssocID="{345EFFF9-812D-4174-B3FC-A38E6106A2A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B62043B6-1F14-4A74-AB7A-1E58FDF4F37D}" type="pres">
      <dgm:prSet presAssocID="{345EFFF9-812D-4174-B3FC-A38E6106A2A3}" presName="spaceRect" presStyleCnt="0"/>
      <dgm:spPr/>
    </dgm:pt>
    <dgm:pt modelId="{FAAA9DCE-CC41-478A-A135-134BEFA616CA}" type="pres">
      <dgm:prSet presAssocID="{345EFFF9-812D-4174-B3FC-A38E6106A2A3}" presName="textRect" presStyleLbl="revTx" presStyleIdx="0" presStyleCnt="3">
        <dgm:presLayoutVars>
          <dgm:chMax val="1"/>
          <dgm:chPref val="1"/>
        </dgm:presLayoutVars>
      </dgm:prSet>
      <dgm:spPr/>
    </dgm:pt>
    <dgm:pt modelId="{D39482E0-DF25-4FDA-8C51-9CC21C8E4F3E}" type="pres">
      <dgm:prSet presAssocID="{183FBD59-DBB0-4101-A570-497F8139F99A}" presName="sibTrans" presStyleCnt="0"/>
      <dgm:spPr/>
    </dgm:pt>
    <dgm:pt modelId="{EDF23E29-71BA-4489-8074-53A7D2F223B0}" type="pres">
      <dgm:prSet presAssocID="{9C7EEE1B-CDBD-4037-95A8-BC012C0BE49B}" presName="compNode" presStyleCnt="0"/>
      <dgm:spPr/>
    </dgm:pt>
    <dgm:pt modelId="{5E857CC1-2734-4D44-8FB2-B940A2C452FE}" type="pres">
      <dgm:prSet presAssocID="{9C7EEE1B-CDBD-4037-95A8-BC012C0BE49B}" presName="iconBgRect" presStyleLbl="bgShp" presStyleIdx="1" presStyleCnt="3"/>
      <dgm:spPr/>
    </dgm:pt>
    <dgm:pt modelId="{44B106A4-00BA-4D44-819D-DFD03F01EC78}" type="pres">
      <dgm:prSet presAssocID="{9C7EEE1B-CDBD-4037-95A8-BC012C0BE49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4FFC44A3-2629-48FA-AD7C-CA7A00E0198D}" type="pres">
      <dgm:prSet presAssocID="{9C7EEE1B-CDBD-4037-95A8-BC012C0BE49B}" presName="spaceRect" presStyleCnt="0"/>
      <dgm:spPr/>
    </dgm:pt>
    <dgm:pt modelId="{779F7E99-9BE3-4B3C-9113-883210C4363E}" type="pres">
      <dgm:prSet presAssocID="{9C7EEE1B-CDBD-4037-95A8-BC012C0BE49B}" presName="textRect" presStyleLbl="revTx" presStyleIdx="1" presStyleCnt="3">
        <dgm:presLayoutVars>
          <dgm:chMax val="1"/>
          <dgm:chPref val="1"/>
        </dgm:presLayoutVars>
      </dgm:prSet>
      <dgm:spPr/>
    </dgm:pt>
    <dgm:pt modelId="{04F34AAB-9B3E-44B7-AC0D-2D0F3E645B4A}" type="pres">
      <dgm:prSet presAssocID="{3071D6F1-3240-404A-9D7B-0B787829F1B8}" presName="sibTrans" presStyleCnt="0"/>
      <dgm:spPr/>
    </dgm:pt>
    <dgm:pt modelId="{49FA5346-2323-4380-A103-34F4E4F74472}" type="pres">
      <dgm:prSet presAssocID="{B6060974-3B30-4A18-80E0-1B15954B793B}" presName="compNode" presStyleCnt="0"/>
      <dgm:spPr/>
    </dgm:pt>
    <dgm:pt modelId="{9902C2CB-1478-4CC2-99B5-8AD7A09C945B}" type="pres">
      <dgm:prSet presAssocID="{B6060974-3B30-4A18-80E0-1B15954B793B}" presName="iconBgRect" presStyleLbl="bgShp" presStyleIdx="2" presStyleCnt="3"/>
      <dgm:spPr/>
    </dgm:pt>
    <dgm:pt modelId="{6883D7CC-D8ED-459C-B805-1B2B98EAEFB9}" type="pres">
      <dgm:prSet presAssocID="{B6060974-3B30-4A18-80E0-1B15954B793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162C0FC-440C-4CB7-9611-400A9181E0C5}" type="pres">
      <dgm:prSet presAssocID="{B6060974-3B30-4A18-80E0-1B15954B793B}" presName="spaceRect" presStyleCnt="0"/>
      <dgm:spPr/>
    </dgm:pt>
    <dgm:pt modelId="{23A942B1-4C45-4423-9A83-4077193FEF9D}" type="pres">
      <dgm:prSet presAssocID="{B6060974-3B30-4A18-80E0-1B15954B793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DA62804-42F7-4D24-93FB-BCF96197AFB1}" srcId="{9BF40FE5-2D39-49AF-A8D8-517DCD1DD9C1}" destId="{B6060974-3B30-4A18-80E0-1B15954B793B}" srcOrd="2" destOrd="0" parTransId="{82E267EB-1CF9-4F5C-AA19-5AB4D9DD776D}" sibTransId="{B4C2D20F-D25E-4CCD-8887-D71FA0245151}"/>
    <dgm:cxn modelId="{0090FB1B-5DA7-456D-ABEF-BF9EB948328A}" type="presOf" srcId="{9C7EEE1B-CDBD-4037-95A8-BC012C0BE49B}" destId="{779F7E99-9BE3-4B3C-9113-883210C4363E}" srcOrd="0" destOrd="0" presId="urn:microsoft.com/office/officeart/2018/5/layout/IconCircleLabelList"/>
    <dgm:cxn modelId="{12F0425D-3140-41D8-BB47-13CF8E60BCED}" type="presOf" srcId="{345EFFF9-812D-4174-B3FC-A38E6106A2A3}" destId="{FAAA9DCE-CC41-478A-A135-134BEFA616CA}" srcOrd="0" destOrd="0" presId="urn:microsoft.com/office/officeart/2018/5/layout/IconCircleLabelList"/>
    <dgm:cxn modelId="{6618636D-250A-4AE1-B08D-779898FC49E7}" srcId="{9BF40FE5-2D39-49AF-A8D8-517DCD1DD9C1}" destId="{345EFFF9-812D-4174-B3FC-A38E6106A2A3}" srcOrd="0" destOrd="0" parTransId="{9BF9223A-9D2A-4576-BBFE-306500F55447}" sibTransId="{183FBD59-DBB0-4101-A570-497F8139F99A}"/>
    <dgm:cxn modelId="{94CFD84E-5D54-48FD-A8E9-55F8955A818A}" type="presOf" srcId="{9BF40FE5-2D39-49AF-A8D8-517DCD1DD9C1}" destId="{1F73AB63-FC9E-4207-A887-93D2DC6A35F5}" srcOrd="0" destOrd="0" presId="urn:microsoft.com/office/officeart/2018/5/layout/IconCircleLabelList"/>
    <dgm:cxn modelId="{78D6474F-DE4C-4FCA-AED6-0E001AE7C7D4}" type="presOf" srcId="{B6060974-3B30-4A18-80E0-1B15954B793B}" destId="{23A942B1-4C45-4423-9A83-4077193FEF9D}" srcOrd="0" destOrd="0" presId="urn:microsoft.com/office/officeart/2018/5/layout/IconCircleLabelList"/>
    <dgm:cxn modelId="{60E2D180-2167-49B5-92AB-D8FC74985823}" srcId="{9BF40FE5-2D39-49AF-A8D8-517DCD1DD9C1}" destId="{9C7EEE1B-CDBD-4037-95A8-BC012C0BE49B}" srcOrd="1" destOrd="0" parTransId="{CC1EA7F7-14EE-42E8-AE9C-9383EC614167}" sibTransId="{3071D6F1-3240-404A-9D7B-0B787829F1B8}"/>
    <dgm:cxn modelId="{FBF0474D-2175-484E-94F5-B4AB7360DB5B}" type="presParOf" srcId="{1F73AB63-FC9E-4207-A887-93D2DC6A35F5}" destId="{A4B809B1-E0EC-42EF-AEFF-96B13F28EF67}" srcOrd="0" destOrd="0" presId="urn:microsoft.com/office/officeart/2018/5/layout/IconCircleLabelList"/>
    <dgm:cxn modelId="{B50FDD5A-A32F-4B7B-8751-BDF280ABB12F}" type="presParOf" srcId="{A4B809B1-E0EC-42EF-AEFF-96B13F28EF67}" destId="{0EBFE6DF-7530-43A0-A198-91FB4336E54E}" srcOrd="0" destOrd="0" presId="urn:microsoft.com/office/officeart/2018/5/layout/IconCircleLabelList"/>
    <dgm:cxn modelId="{24E7ABBC-5A79-4767-B73A-5DD15602F174}" type="presParOf" srcId="{A4B809B1-E0EC-42EF-AEFF-96B13F28EF67}" destId="{98DF63D0-79DB-4DE6-84C4-04D30A4F5F4D}" srcOrd="1" destOrd="0" presId="urn:microsoft.com/office/officeart/2018/5/layout/IconCircleLabelList"/>
    <dgm:cxn modelId="{18C43026-46E7-43FE-B2F0-16D89EF3A81F}" type="presParOf" srcId="{A4B809B1-E0EC-42EF-AEFF-96B13F28EF67}" destId="{B62043B6-1F14-4A74-AB7A-1E58FDF4F37D}" srcOrd="2" destOrd="0" presId="urn:microsoft.com/office/officeart/2018/5/layout/IconCircleLabelList"/>
    <dgm:cxn modelId="{A950C095-1B7A-45E9-B7E1-4CDC885E8781}" type="presParOf" srcId="{A4B809B1-E0EC-42EF-AEFF-96B13F28EF67}" destId="{FAAA9DCE-CC41-478A-A135-134BEFA616CA}" srcOrd="3" destOrd="0" presId="urn:microsoft.com/office/officeart/2018/5/layout/IconCircleLabelList"/>
    <dgm:cxn modelId="{C270F203-1329-4125-8E0C-D5B78A686CEF}" type="presParOf" srcId="{1F73AB63-FC9E-4207-A887-93D2DC6A35F5}" destId="{D39482E0-DF25-4FDA-8C51-9CC21C8E4F3E}" srcOrd="1" destOrd="0" presId="urn:microsoft.com/office/officeart/2018/5/layout/IconCircleLabelList"/>
    <dgm:cxn modelId="{51AF769C-AB7B-4AA8-92AF-66184FE387FD}" type="presParOf" srcId="{1F73AB63-FC9E-4207-A887-93D2DC6A35F5}" destId="{EDF23E29-71BA-4489-8074-53A7D2F223B0}" srcOrd="2" destOrd="0" presId="urn:microsoft.com/office/officeart/2018/5/layout/IconCircleLabelList"/>
    <dgm:cxn modelId="{023CA296-1514-4B02-B399-36BE2140B4C8}" type="presParOf" srcId="{EDF23E29-71BA-4489-8074-53A7D2F223B0}" destId="{5E857CC1-2734-4D44-8FB2-B940A2C452FE}" srcOrd="0" destOrd="0" presId="urn:microsoft.com/office/officeart/2018/5/layout/IconCircleLabelList"/>
    <dgm:cxn modelId="{8AFAED18-F686-43F6-B52A-E112B85FAFEC}" type="presParOf" srcId="{EDF23E29-71BA-4489-8074-53A7D2F223B0}" destId="{44B106A4-00BA-4D44-819D-DFD03F01EC78}" srcOrd="1" destOrd="0" presId="urn:microsoft.com/office/officeart/2018/5/layout/IconCircleLabelList"/>
    <dgm:cxn modelId="{057D89E9-06A7-4B9B-A028-1D73B5A28937}" type="presParOf" srcId="{EDF23E29-71BA-4489-8074-53A7D2F223B0}" destId="{4FFC44A3-2629-48FA-AD7C-CA7A00E0198D}" srcOrd="2" destOrd="0" presId="urn:microsoft.com/office/officeart/2018/5/layout/IconCircleLabelList"/>
    <dgm:cxn modelId="{87299360-12B5-4A2B-B047-23E9DC318E1B}" type="presParOf" srcId="{EDF23E29-71BA-4489-8074-53A7D2F223B0}" destId="{779F7E99-9BE3-4B3C-9113-883210C4363E}" srcOrd="3" destOrd="0" presId="urn:microsoft.com/office/officeart/2018/5/layout/IconCircleLabelList"/>
    <dgm:cxn modelId="{8942E660-7535-4984-B61B-61BB1264E50A}" type="presParOf" srcId="{1F73AB63-FC9E-4207-A887-93D2DC6A35F5}" destId="{04F34AAB-9B3E-44B7-AC0D-2D0F3E645B4A}" srcOrd="3" destOrd="0" presId="urn:microsoft.com/office/officeart/2018/5/layout/IconCircleLabelList"/>
    <dgm:cxn modelId="{BF5DE477-1A7A-4AA5-840F-5CBB230C0901}" type="presParOf" srcId="{1F73AB63-FC9E-4207-A887-93D2DC6A35F5}" destId="{49FA5346-2323-4380-A103-34F4E4F74472}" srcOrd="4" destOrd="0" presId="urn:microsoft.com/office/officeart/2018/5/layout/IconCircleLabelList"/>
    <dgm:cxn modelId="{891102DA-2925-491F-AB11-575B80195220}" type="presParOf" srcId="{49FA5346-2323-4380-A103-34F4E4F74472}" destId="{9902C2CB-1478-4CC2-99B5-8AD7A09C945B}" srcOrd="0" destOrd="0" presId="urn:microsoft.com/office/officeart/2018/5/layout/IconCircleLabelList"/>
    <dgm:cxn modelId="{C7EAC7F6-FAB2-4AF9-B450-78E1147EE112}" type="presParOf" srcId="{49FA5346-2323-4380-A103-34F4E4F74472}" destId="{6883D7CC-D8ED-459C-B805-1B2B98EAEFB9}" srcOrd="1" destOrd="0" presId="urn:microsoft.com/office/officeart/2018/5/layout/IconCircleLabelList"/>
    <dgm:cxn modelId="{50091792-0067-4B8C-905A-24B92449B4D4}" type="presParOf" srcId="{49FA5346-2323-4380-A103-34F4E4F74472}" destId="{8162C0FC-440C-4CB7-9611-400A9181E0C5}" srcOrd="2" destOrd="0" presId="urn:microsoft.com/office/officeart/2018/5/layout/IconCircleLabelList"/>
    <dgm:cxn modelId="{7A092B4B-0A64-4329-9959-3939940AC849}" type="presParOf" srcId="{49FA5346-2323-4380-A103-34F4E4F74472}" destId="{23A942B1-4C45-4423-9A83-4077193FEF9D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BF40FE5-2D39-49AF-A8D8-517DCD1DD9C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45EFFF9-812D-4174-B3FC-A38E6106A2A3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Constituent Service</a:t>
          </a:r>
          <a:endParaRPr lang="en-US" dirty="0"/>
        </a:p>
      </dgm:t>
    </dgm:pt>
    <dgm:pt modelId="{9BF9223A-9D2A-4576-BBFE-306500F55447}" type="parTrans" cxnId="{6618636D-250A-4AE1-B08D-779898FC49E7}">
      <dgm:prSet/>
      <dgm:spPr/>
      <dgm:t>
        <a:bodyPr/>
        <a:lstStyle/>
        <a:p>
          <a:endParaRPr lang="en-US"/>
        </a:p>
      </dgm:t>
    </dgm:pt>
    <dgm:pt modelId="{183FBD59-DBB0-4101-A570-497F8139F99A}" type="sibTrans" cxnId="{6618636D-250A-4AE1-B08D-779898FC49E7}">
      <dgm:prSet/>
      <dgm:spPr/>
      <dgm:t>
        <a:bodyPr/>
        <a:lstStyle/>
        <a:p>
          <a:endParaRPr lang="en-US"/>
        </a:p>
      </dgm:t>
    </dgm:pt>
    <dgm:pt modelId="{9C7EEE1B-CDBD-4037-95A8-BC012C0BE49B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Fulfill a Core Value</a:t>
          </a:r>
          <a:endParaRPr lang="en-US" dirty="0"/>
        </a:p>
      </dgm:t>
    </dgm:pt>
    <dgm:pt modelId="{CC1EA7F7-14EE-42E8-AE9C-9383EC614167}" type="parTrans" cxnId="{60E2D180-2167-49B5-92AB-D8FC74985823}">
      <dgm:prSet/>
      <dgm:spPr/>
      <dgm:t>
        <a:bodyPr/>
        <a:lstStyle/>
        <a:p>
          <a:endParaRPr lang="en-US"/>
        </a:p>
      </dgm:t>
    </dgm:pt>
    <dgm:pt modelId="{3071D6F1-3240-404A-9D7B-0B787829F1B8}" type="sibTrans" cxnId="{60E2D180-2167-49B5-92AB-D8FC74985823}">
      <dgm:prSet/>
      <dgm:spPr/>
      <dgm:t>
        <a:bodyPr/>
        <a:lstStyle/>
        <a:p>
          <a:endParaRPr lang="en-US"/>
        </a:p>
      </dgm:t>
    </dgm:pt>
    <dgm:pt modelId="{B6060974-3B30-4A18-80E0-1B15954B793B}">
      <dgm:prSet/>
      <dgm:spPr/>
      <dgm:t>
        <a:bodyPr/>
        <a:lstStyle/>
        <a:p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Give them a Win</a:t>
          </a:r>
          <a:endParaRPr lang="en-US" dirty="0"/>
        </a:p>
      </dgm:t>
    </dgm:pt>
    <dgm:pt modelId="{82E267EB-1CF9-4F5C-AA19-5AB4D9DD776D}" type="parTrans" cxnId="{5DA62804-42F7-4D24-93FB-BCF96197AFB1}">
      <dgm:prSet/>
      <dgm:spPr/>
      <dgm:t>
        <a:bodyPr/>
        <a:lstStyle/>
        <a:p>
          <a:endParaRPr lang="en-US"/>
        </a:p>
      </dgm:t>
    </dgm:pt>
    <dgm:pt modelId="{B4C2D20F-D25E-4CCD-8887-D71FA0245151}" type="sibTrans" cxnId="{5DA62804-42F7-4D24-93FB-BCF96197AFB1}">
      <dgm:prSet/>
      <dgm:spPr/>
      <dgm:t>
        <a:bodyPr/>
        <a:lstStyle/>
        <a:p>
          <a:endParaRPr lang="en-US"/>
        </a:p>
      </dgm:t>
    </dgm:pt>
    <dgm:pt modelId="{1F73AB63-FC9E-4207-A887-93D2DC6A35F5}" type="pres">
      <dgm:prSet presAssocID="{9BF40FE5-2D39-49AF-A8D8-517DCD1DD9C1}" presName="root" presStyleCnt="0">
        <dgm:presLayoutVars>
          <dgm:dir/>
          <dgm:resizeHandles val="exact"/>
        </dgm:presLayoutVars>
      </dgm:prSet>
      <dgm:spPr/>
    </dgm:pt>
    <dgm:pt modelId="{A4B809B1-E0EC-42EF-AEFF-96B13F28EF67}" type="pres">
      <dgm:prSet presAssocID="{345EFFF9-812D-4174-B3FC-A38E6106A2A3}" presName="compNode" presStyleCnt="0"/>
      <dgm:spPr/>
    </dgm:pt>
    <dgm:pt modelId="{0EBFE6DF-7530-43A0-A198-91FB4336E54E}" type="pres">
      <dgm:prSet presAssocID="{345EFFF9-812D-4174-B3FC-A38E6106A2A3}" presName="iconBgRect" presStyleLbl="bgShp" presStyleIdx="0" presStyleCnt="3"/>
      <dgm:spPr/>
    </dgm:pt>
    <dgm:pt modelId="{98DF63D0-79DB-4DE6-84C4-04D30A4F5F4D}" type="pres">
      <dgm:prSet presAssocID="{345EFFF9-812D-4174-B3FC-A38E6106A2A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B62043B6-1F14-4A74-AB7A-1E58FDF4F37D}" type="pres">
      <dgm:prSet presAssocID="{345EFFF9-812D-4174-B3FC-A38E6106A2A3}" presName="spaceRect" presStyleCnt="0"/>
      <dgm:spPr/>
    </dgm:pt>
    <dgm:pt modelId="{FAAA9DCE-CC41-478A-A135-134BEFA616CA}" type="pres">
      <dgm:prSet presAssocID="{345EFFF9-812D-4174-B3FC-A38E6106A2A3}" presName="textRect" presStyleLbl="revTx" presStyleIdx="0" presStyleCnt="3">
        <dgm:presLayoutVars>
          <dgm:chMax val="1"/>
          <dgm:chPref val="1"/>
        </dgm:presLayoutVars>
      </dgm:prSet>
      <dgm:spPr/>
    </dgm:pt>
    <dgm:pt modelId="{D39482E0-DF25-4FDA-8C51-9CC21C8E4F3E}" type="pres">
      <dgm:prSet presAssocID="{183FBD59-DBB0-4101-A570-497F8139F99A}" presName="sibTrans" presStyleCnt="0"/>
      <dgm:spPr/>
    </dgm:pt>
    <dgm:pt modelId="{EDF23E29-71BA-4489-8074-53A7D2F223B0}" type="pres">
      <dgm:prSet presAssocID="{9C7EEE1B-CDBD-4037-95A8-BC012C0BE49B}" presName="compNode" presStyleCnt="0"/>
      <dgm:spPr/>
    </dgm:pt>
    <dgm:pt modelId="{5E857CC1-2734-4D44-8FB2-B940A2C452FE}" type="pres">
      <dgm:prSet presAssocID="{9C7EEE1B-CDBD-4037-95A8-BC012C0BE49B}" presName="iconBgRect" presStyleLbl="bgShp" presStyleIdx="1" presStyleCnt="3"/>
      <dgm:spPr/>
    </dgm:pt>
    <dgm:pt modelId="{44B106A4-00BA-4D44-819D-DFD03F01EC78}" type="pres">
      <dgm:prSet presAssocID="{9C7EEE1B-CDBD-4037-95A8-BC012C0BE49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4FFC44A3-2629-48FA-AD7C-CA7A00E0198D}" type="pres">
      <dgm:prSet presAssocID="{9C7EEE1B-CDBD-4037-95A8-BC012C0BE49B}" presName="spaceRect" presStyleCnt="0"/>
      <dgm:spPr/>
    </dgm:pt>
    <dgm:pt modelId="{779F7E99-9BE3-4B3C-9113-883210C4363E}" type="pres">
      <dgm:prSet presAssocID="{9C7EEE1B-CDBD-4037-95A8-BC012C0BE49B}" presName="textRect" presStyleLbl="revTx" presStyleIdx="1" presStyleCnt="3">
        <dgm:presLayoutVars>
          <dgm:chMax val="1"/>
          <dgm:chPref val="1"/>
        </dgm:presLayoutVars>
      </dgm:prSet>
      <dgm:spPr/>
    </dgm:pt>
    <dgm:pt modelId="{04F34AAB-9B3E-44B7-AC0D-2D0F3E645B4A}" type="pres">
      <dgm:prSet presAssocID="{3071D6F1-3240-404A-9D7B-0B787829F1B8}" presName="sibTrans" presStyleCnt="0"/>
      <dgm:spPr/>
    </dgm:pt>
    <dgm:pt modelId="{49FA5346-2323-4380-A103-34F4E4F74472}" type="pres">
      <dgm:prSet presAssocID="{B6060974-3B30-4A18-80E0-1B15954B793B}" presName="compNode" presStyleCnt="0"/>
      <dgm:spPr/>
    </dgm:pt>
    <dgm:pt modelId="{9902C2CB-1478-4CC2-99B5-8AD7A09C945B}" type="pres">
      <dgm:prSet presAssocID="{B6060974-3B30-4A18-80E0-1B15954B793B}" presName="iconBgRect" presStyleLbl="bgShp" presStyleIdx="2" presStyleCnt="3"/>
      <dgm:spPr/>
    </dgm:pt>
    <dgm:pt modelId="{6883D7CC-D8ED-459C-B805-1B2B98EAEFB9}" type="pres">
      <dgm:prSet presAssocID="{B6060974-3B30-4A18-80E0-1B15954B793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162C0FC-440C-4CB7-9611-400A9181E0C5}" type="pres">
      <dgm:prSet presAssocID="{B6060974-3B30-4A18-80E0-1B15954B793B}" presName="spaceRect" presStyleCnt="0"/>
      <dgm:spPr/>
    </dgm:pt>
    <dgm:pt modelId="{23A942B1-4C45-4423-9A83-4077193FEF9D}" type="pres">
      <dgm:prSet presAssocID="{B6060974-3B30-4A18-80E0-1B15954B793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DA62804-42F7-4D24-93FB-BCF96197AFB1}" srcId="{9BF40FE5-2D39-49AF-A8D8-517DCD1DD9C1}" destId="{B6060974-3B30-4A18-80E0-1B15954B793B}" srcOrd="2" destOrd="0" parTransId="{82E267EB-1CF9-4F5C-AA19-5AB4D9DD776D}" sibTransId="{B4C2D20F-D25E-4CCD-8887-D71FA0245151}"/>
    <dgm:cxn modelId="{0090FB1B-5DA7-456D-ABEF-BF9EB948328A}" type="presOf" srcId="{9C7EEE1B-CDBD-4037-95A8-BC012C0BE49B}" destId="{779F7E99-9BE3-4B3C-9113-883210C4363E}" srcOrd="0" destOrd="0" presId="urn:microsoft.com/office/officeart/2018/5/layout/IconCircleLabelList"/>
    <dgm:cxn modelId="{12F0425D-3140-41D8-BB47-13CF8E60BCED}" type="presOf" srcId="{345EFFF9-812D-4174-B3FC-A38E6106A2A3}" destId="{FAAA9DCE-CC41-478A-A135-134BEFA616CA}" srcOrd="0" destOrd="0" presId="urn:microsoft.com/office/officeart/2018/5/layout/IconCircleLabelList"/>
    <dgm:cxn modelId="{6618636D-250A-4AE1-B08D-779898FC49E7}" srcId="{9BF40FE5-2D39-49AF-A8D8-517DCD1DD9C1}" destId="{345EFFF9-812D-4174-B3FC-A38E6106A2A3}" srcOrd="0" destOrd="0" parTransId="{9BF9223A-9D2A-4576-BBFE-306500F55447}" sibTransId="{183FBD59-DBB0-4101-A570-497F8139F99A}"/>
    <dgm:cxn modelId="{94CFD84E-5D54-48FD-A8E9-55F8955A818A}" type="presOf" srcId="{9BF40FE5-2D39-49AF-A8D8-517DCD1DD9C1}" destId="{1F73AB63-FC9E-4207-A887-93D2DC6A35F5}" srcOrd="0" destOrd="0" presId="urn:microsoft.com/office/officeart/2018/5/layout/IconCircleLabelList"/>
    <dgm:cxn modelId="{78D6474F-DE4C-4FCA-AED6-0E001AE7C7D4}" type="presOf" srcId="{B6060974-3B30-4A18-80E0-1B15954B793B}" destId="{23A942B1-4C45-4423-9A83-4077193FEF9D}" srcOrd="0" destOrd="0" presId="urn:microsoft.com/office/officeart/2018/5/layout/IconCircleLabelList"/>
    <dgm:cxn modelId="{60E2D180-2167-49B5-92AB-D8FC74985823}" srcId="{9BF40FE5-2D39-49AF-A8D8-517DCD1DD9C1}" destId="{9C7EEE1B-CDBD-4037-95A8-BC012C0BE49B}" srcOrd="1" destOrd="0" parTransId="{CC1EA7F7-14EE-42E8-AE9C-9383EC614167}" sibTransId="{3071D6F1-3240-404A-9D7B-0B787829F1B8}"/>
    <dgm:cxn modelId="{FBF0474D-2175-484E-94F5-B4AB7360DB5B}" type="presParOf" srcId="{1F73AB63-FC9E-4207-A887-93D2DC6A35F5}" destId="{A4B809B1-E0EC-42EF-AEFF-96B13F28EF67}" srcOrd="0" destOrd="0" presId="urn:microsoft.com/office/officeart/2018/5/layout/IconCircleLabelList"/>
    <dgm:cxn modelId="{B50FDD5A-A32F-4B7B-8751-BDF280ABB12F}" type="presParOf" srcId="{A4B809B1-E0EC-42EF-AEFF-96B13F28EF67}" destId="{0EBFE6DF-7530-43A0-A198-91FB4336E54E}" srcOrd="0" destOrd="0" presId="urn:microsoft.com/office/officeart/2018/5/layout/IconCircleLabelList"/>
    <dgm:cxn modelId="{24E7ABBC-5A79-4767-B73A-5DD15602F174}" type="presParOf" srcId="{A4B809B1-E0EC-42EF-AEFF-96B13F28EF67}" destId="{98DF63D0-79DB-4DE6-84C4-04D30A4F5F4D}" srcOrd="1" destOrd="0" presId="urn:microsoft.com/office/officeart/2018/5/layout/IconCircleLabelList"/>
    <dgm:cxn modelId="{18C43026-46E7-43FE-B2F0-16D89EF3A81F}" type="presParOf" srcId="{A4B809B1-E0EC-42EF-AEFF-96B13F28EF67}" destId="{B62043B6-1F14-4A74-AB7A-1E58FDF4F37D}" srcOrd="2" destOrd="0" presId="urn:microsoft.com/office/officeart/2018/5/layout/IconCircleLabelList"/>
    <dgm:cxn modelId="{A950C095-1B7A-45E9-B7E1-4CDC885E8781}" type="presParOf" srcId="{A4B809B1-E0EC-42EF-AEFF-96B13F28EF67}" destId="{FAAA9DCE-CC41-478A-A135-134BEFA616CA}" srcOrd="3" destOrd="0" presId="urn:microsoft.com/office/officeart/2018/5/layout/IconCircleLabelList"/>
    <dgm:cxn modelId="{C270F203-1329-4125-8E0C-D5B78A686CEF}" type="presParOf" srcId="{1F73AB63-FC9E-4207-A887-93D2DC6A35F5}" destId="{D39482E0-DF25-4FDA-8C51-9CC21C8E4F3E}" srcOrd="1" destOrd="0" presId="urn:microsoft.com/office/officeart/2018/5/layout/IconCircleLabelList"/>
    <dgm:cxn modelId="{51AF769C-AB7B-4AA8-92AF-66184FE387FD}" type="presParOf" srcId="{1F73AB63-FC9E-4207-A887-93D2DC6A35F5}" destId="{EDF23E29-71BA-4489-8074-53A7D2F223B0}" srcOrd="2" destOrd="0" presId="urn:microsoft.com/office/officeart/2018/5/layout/IconCircleLabelList"/>
    <dgm:cxn modelId="{023CA296-1514-4B02-B399-36BE2140B4C8}" type="presParOf" srcId="{EDF23E29-71BA-4489-8074-53A7D2F223B0}" destId="{5E857CC1-2734-4D44-8FB2-B940A2C452FE}" srcOrd="0" destOrd="0" presId="urn:microsoft.com/office/officeart/2018/5/layout/IconCircleLabelList"/>
    <dgm:cxn modelId="{8AFAED18-F686-43F6-B52A-E112B85FAFEC}" type="presParOf" srcId="{EDF23E29-71BA-4489-8074-53A7D2F223B0}" destId="{44B106A4-00BA-4D44-819D-DFD03F01EC78}" srcOrd="1" destOrd="0" presId="urn:microsoft.com/office/officeart/2018/5/layout/IconCircleLabelList"/>
    <dgm:cxn modelId="{057D89E9-06A7-4B9B-A028-1D73B5A28937}" type="presParOf" srcId="{EDF23E29-71BA-4489-8074-53A7D2F223B0}" destId="{4FFC44A3-2629-48FA-AD7C-CA7A00E0198D}" srcOrd="2" destOrd="0" presId="urn:microsoft.com/office/officeart/2018/5/layout/IconCircleLabelList"/>
    <dgm:cxn modelId="{87299360-12B5-4A2B-B047-23E9DC318E1B}" type="presParOf" srcId="{EDF23E29-71BA-4489-8074-53A7D2F223B0}" destId="{779F7E99-9BE3-4B3C-9113-883210C4363E}" srcOrd="3" destOrd="0" presId="urn:microsoft.com/office/officeart/2018/5/layout/IconCircleLabelList"/>
    <dgm:cxn modelId="{8942E660-7535-4984-B61B-61BB1264E50A}" type="presParOf" srcId="{1F73AB63-FC9E-4207-A887-93D2DC6A35F5}" destId="{04F34AAB-9B3E-44B7-AC0D-2D0F3E645B4A}" srcOrd="3" destOrd="0" presId="urn:microsoft.com/office/officeart/2018/5/layout/IconCircleLabelList"/>
    <dgm:cxn modelId="{BF5DE477-1A7A-4AA5-840F-5CBB230C0901}" type="presParOf" srcId="{1F73AB63-FC9E-4207-A887-93D2DC6A35F5}" destId="{49FA5346-2323-4380-A103-34F4E4F74472}" srcOrd="4" destOrd="0" presId="urn:microsoft.com/office/officeart/2018/5/layout/IconCircleLabelList"/>
    <dgm:cxn modelId="{891102DA-2925-491F-AB11-575B80195220}" type="presParOf" srcId="{49FA5346-2323-4380-A103-34F4E4F74472}" destId="{9902C2CB-1478-4CC2-99B5-8AD7A09C945B}" srcOrd="0" destOrd="0" presId="urn:microsoft.com/office/officeart/2018/5/layout/IconCircleLabelList"/>
    <dgm:cxn modelId="{C7EAC7F6-FAB2-4AF9-B450-78E1147EE112}" type="presParOf" srcId="{49FA5346-2323-4380-A103-34F4E4F74472}" destId="{6883D7CC-D8ED-459C-B805-1B2B98EAEFB9}" srcOrd="1" destOrd="0" presId="urn:microsoft.com/office/officeart/2018/5/layout/IconCircleLabelList"/>
    <dgm:cxn modelId="{50091792-0067-4B8C-905A-24B92449B4D4}" type="presParOf" srcId="{49FA5346-2323-4380-A103-34F4E4F74472}" destId="{8162C0FC-440C-4CB7-9611-400A9181E0C5}" srcOrd="2" destOrd="0" presId="urn:microsoft.com/office/officeart/2018/5/layout/IconCircleLabelList"/>
    <dgm:cxn modelId="{7A092B4B-0A64-4329-9959-3939940AC849}" type="presParOf" srcId="{49FA5346-2323-4380-A103-34F4E4F74472}" destId="{23A942B1-4C45-4423-9A83-4077193FEF9D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BF40FE5-2D39-49AF-A8D8-517DCD1DD9C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45EFFF9-812D-4174-B3FC-A38E6106A2A3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Actionable</a:t>
          </a:r>
          <a:endParaRPr lang="en-US" dirty="0"/>
        </a:p>
      </dgm:t>
    </dgm:pt>
    <dgm:pt modelId="{9BF9223A-9D2A-4576-BBFE-306500F55447}" type="parTrans" cxnId="{6618636D-250A-4AE1-B08D-779898FC49E7}">
      <dgm:prSet/>
      <dgm:spPr/>
      <dgm:t>
        <a:bodyPr/>
        <a:lstStyle/>
        <a:p>
          <a:endParaRPr lang="en-US"/>
        </a:p>
      </dgm:t>
    </dgm:pt>
    <dgm:pt modelId="{183FBD59-DBB0-4101-A570-497F8139F99A}" type="sibTrans" cxnId="{6618636D-250A-4AE1-B08D-779898FC49E7}">
      <dgm:prSet/>
      <dgm:spPr/>
      <dgm:t>
        <a:bodyPr/>
        <a:lstStyle/>
        <a:p>
          <a:endParaRPr lang="en-US"/>
        </a:p>
      </dgm:t>
    </dgm:pt>
    <dgm:pt modelId="{9C7EEE1B-CDBD-4037-95A8-BC012C0BE49B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Specific</a:t>
          </a:r>
          <a:endParaRPr lang="en-US" dirty="0"/>
        </a:p>
      </dgm:t>
    </dgm:pt>
    <dgm:pt modelId="{CC1EA7F7-14EE-42E8-AE9C-9383EC614167}" type="parTrans" cxnId="{60E2D180-2167-49B5-92AB-D8FC74985823}">
      <dgm:prSet/>
      <dgm:spPr/>
      <dgm:t>
        <a:bodyPr/>
        <a:lstStyle/>
        <a:p>
          <a:endParaRPr lang="en-US"/>
        </a:p>
      </dgm:t>
    </dgm:pt>
    <dgm:pt modelId="{3071D6F1-3240-404A-9D7B-0B787829F1B8}" type="sibTrans" cxnId="{60E2D180-2167-49B5-92AB-D8FC74985823}">
      <dgm:prSet/>
      <dgm:spPr/>
      <dgm:t>
        <a:bodyPr/>
        <a:lstStyle/>
        <a:p>
          <a:endParaRPr lang="en-US"/>
        </a:p>
      </dgm:t>
    </dgm:pt>
    <dgm:pt modelId="{B6060974-3B30-4A18-80E0-1B15954B793B}">
      <dgm:prSet/>
      <dgm:spPr/>
      <dgm:t>
        <a:bodyPr/>
        <a:lstStyle/>
        <a:p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Reasonable</a:t>
          </a:r>
          <a:endParaRPr lang="en-US" dirty="0"/>
        </a:p>
      </dgm:t>
    </dgm:pt>
    <dgm:pt modelId="{82E267EB-1CF9-4F5C-AA19-5AB4D9DD776D}" type="parTrans" cxnId="{5DA62804-42F7-4D24-93FB-BCF96197AFB1}">
      <dgm:prSet/>
      <dgm:spPr/>
      <dgm:t>
        <a:bodyPr/>
        <a:lstStyle/>
        <a:p>
          <a:endParaRPr lang="en-US"/>
        </a:p>
      </dgm:t>
    </dgm:pt>
    <dgm:pt modelId="{B4C2D20F-D25E-4CCD-8887-D71FA0245151}" type="sibTrans" cxnId="{5DA62804-42F7-4D24-93FB-BCF96197AFB1}">
      <dgm:prSet/>
      <dgm:spPr/>
      <dgm:t>
        <a:bodyPr/>
        <a:lstStyle/>
        <a:p>
          <a:endParaRPr lang="en-US"/>
        </a:p>
      </dgm:t>
    </dgm:pt>
    <dgm:pt modelId="{1F73AB63-FC9E-4207-A887-93D2DC6A35F5}" type="pres">
      <dgm:prSet presAssocID="{9BF40FE5-2D39-49AF-A8D8-517DCD1DD9C1}" presName="root" presStyleCnt="0">
        <dgm:presLayoutVars>
          <dgm:dir/>
          <dgm:resizeHandles val="exact"/>
        </dgm:presLayoutVars>
      </dgm:prSet>
      <dgm:spPr/>
    </dgm:pt>
    <dgm:pt modelId="{A4B809B1-E0EC-42EF-AEFF-96B13F28EF67}" type="pres">
      <dgm:prSet presAssocID="{345EFFF9-812D-4174-B3FC-A38E6106A2A3}" presName="compNode" presStyleCnt="0"/>
      <dgm:spPr/>
    </dgm:pt>
    <dgm:pt modelId="{0EBFE6DF-7530-43A0-A198-91FB4336E54E}" type="pres">
      <dgm:prSet presAssocID="{345EFFF9-812D-4174-B3FC-A38E6106A2A3}" presName="iconBgRect" presStyleLbl="bgShp" presStyleIdx="0" presStyleCnt="3"/>
      <dgm:spPr/>
    </dgm:pt>
    <dgm:pt modelId="{98DF63D0-79DB-4DE6-84C4-04D30A4F5F4D}" type="pres">
      <dgm:prSet presAssocID="{345EFFF9-812D-4174-B3FC-A38E6106A2A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B62043B6-1F14-4A74-AB7A-1E58FDF4F37D}" type="pres">
      <dgm:prSet presAssocID="{345EFFF9-812D-4174-B3FC-A38E6106A2A3}" presName="spaceRect" presStyleCnt="0"/>
      <dgm:spPr/>
    </dgm:pt>
    <dgm:pt modelId="{FAAA9DCE-CC41-478A-A135-134BEFA616CA}" type="pres">
      <dgm:prSet presAssocID="{345EFFF9-812D-4174-B3FC-A38E6106A2A3}" presName="textRect" presStyleLbl="revTx" presStyleIdx="0" presStyleCnt="3">
        <dgm:presLayoutVars>
          <dgm:chMax val="1"/>
          <dgm:chPref val="1"/>
        </dgm:presLayoutVars>
      </dgm:prSet>
      <dgm:spPr/>
    </dgm:pt>
    <dgm:pt modelId="{D39482E0-DF25-4FDA-8C51-9CC21C8E4F3E}" type="pres">
      <dgm:prSet presAssocID="{183FBD59-DBB0-4101-A570-497F8139F99A}" presName="sibTrans" presStyleCnt="0"/>
      <dgm:spPr/>
    </dgm:pt>
    <dgm:pt modelId="{EDF23E29-71BA-4489-8074-53A7D2F223B0}" type="pres">
      <dgm:prSet presAssocID="{9C7EEE1B-CDBD-4037-95A8-BC012C0BE49B}" presName="compNode" presStyleCnt="0"/>
      <dgm:spPr/>
    </dgm:pt>
    <dgm:pt modelId="{5E857CC1-2734-4D44-8FB2-B940A2C452FE}" type="pres">
      <dgm:prSet presAssocID="{9C7EEE1B-CDBD-4037-95A8-BC012C0BE49B}" presName="iconBgRect" presStyleLbl="bgShp" presStyleIdx="1" presStyleCnt="3"/>
      <dgm:spPr/>
    </dgm:pt>
    <dgm:pt modelId="{44B106A4-00BA-4D44-819D-DFD03F01EC78}" type="pres">
      <dgm:prSet presAssocID="{9C7EEE1B-CDBD-4037-95A8-BC012C0BE49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4FFC44A3-2629-48FA-AD7C-CA7A00E0198D}" type="pres">
      <dgm:prSet presAssocID="{9C7EEE1B-CDBD-4037-95A8-BC012C0BE49B}" presName="spaceRect" presStyleCnt="0"/>
      <dgm:spPr/>
    </dgm:pt>
    <dgm:pt modelId="{779F7E99-9BE3-4B3C-9113-883210C4363E}" type="pres">
      <dgm:prSet presAssocID="{9C7EEE1B-CDBD-4037-95A8-BC012C0BE49B}" presName="textRect" presStyleLbl="revTx" presStyleIdx="1" presStyleCnt="3">
        <dgm:presLayoutVars>
          <dgm:chMax val="1"/>
          <dgm:chPref val="1"/>
        </dgm:presLayoutVars>
      </dgm:prSet>
      <dgm:spPr/>
    </dgm:pt>
    <dgm:pt modelId="{04F34AAB-9B3E-44B7-AC0D-2D0F3E645B4A}" type="pres">
      <dgm:prSet presAssocID="{3071D6F1-3240-404A-9D7B-0B787829F1B8}" presName="sibTrans" presStyleCnt="0"/>
      <dgm:spPr/>
    </dgm:pt>
    <dgm:pt modelId="{49FA5346-2323-4380-A103-34F4E4F74472}" type="pres">
      <dgm:prSet presAssocID="{B6060974-3B30-4A18-80E0-1B15954B793B}" presName="compNode" presStyleCnt="0"/>
      <dgm:spPr/>
    </dgm:pt>
    <dgm:pt modelId="{9902C2CB-1478-4CC2-99B5-8AD7A09C945B}" type="pres">
      <dgm:prSet presAssocID="{B6060974-3B30-4A18-80E0-1B15954B793B}" presName="iconBgRect" presStyleLbl="bgShp" presStyleIdx="2" presStyleCnt="3"/>
      <dgm:spPr/>
    </dgm:pt>
    <dgm:pt modelId="{6883D7CC-D8ED-459C-B805-1B2B98EAEFB9}" type="pres">
      <dgm:prSet presAssocID="{B6060974-3B30-4A18-80E0-1B15954B793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162C0FC-440C-4CB7-9611-400A9181E0C5}" type="pres">
      <dgm:prSet presAssocID="{B6060974-3B30-4A18-80E0-1B15954B793B}" presName="spaceRect" presStyleCnt="0"/>
      <dgm:spPr/>
    </dgm:pt>
    <dgm:pt modelId="{23A942B1-4C45-4423-9A83-4077193FEF9D}" type="pres">
      <dgm:prSet presAssocID="{B6060974-3B30-4A18-80E0-1B15954B793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DA62804-42F7-4D24-93FB-BCF96197AFB1}" srcId="{9BF40FE5-2D39-49AF-A8D8-517DCD1DD9C1}" destId="{B6060974-3B30-4A18-80E0-1B15954B793B}" srcOrd="2" destOrd="0" parTransId="{82E267EB-1CF9-4F5C-AA19-5AB4D9DD776D}" sibTransId="{B4C2D20F-D25E-4CCD-8887-D71FA0245151}"/>
    <dgm:cxn modelId="{0090FB1B-5DA7-456D-ABEF-BF9EB948328A}" type="presOf" srcId="{9C7EEE1B-CDBD-4037-95A8-BC012C0BE49B}" destId="{779F7E99-9BE3-4B3C-9113-883210C4363E}" srcOrd="0" destOrd="0" presId="urn:microsoft.com/office/officeart/2018/5/layout/IconCircleLabelList"/>
    <dgm:cxn modelId="{12F0425D-3140-41D8-BB47-13CF8E60BCED}" type="presOf" srcId="{345EFFF9-812D-4174-B3FC-A38E6106A2A3}" destId="{FAAA9DCE-CC41-478A-A135-134BEFA616CA}" srcOrd="0" destOrd="0" presId="urn:microsoft.com/office/officeart/2018/5/layout/IconCircleLabelList"/>
    <dgm:cxn modelId="{6618636D-250A-4AE1-B08D-779898FC49E7}" srcId="{9BF40FE5-2D39-49AF-A8D8-517DCD1DD9C1}" destId="{345EFFF9-812D-4174-B3FC-A38E6106A2A3}" srcOrd="0" destOrd="0" parTransId="{9BF9223A-9D2A-4576-BBFE-306500F55447}" sibTransId="{183FBD59-DBB0-4101-A570-497F8139F99A}"/>
    <dgm:cxn modelId="{94CFD84E-5D54-48FD-A8E9-55F8955A818A}" type="presOf" srcId="{9BF40FE5-2D39-49AF-A8D8-517DCD1DD9C1}" destId="{1F73AB63-FC9E-4207-A887-93D2DC6A35F5}" srcOrd="0" destOrd="0" presId="urn:microsoft.com/office/officeart/2018/5/layout/IconCircleLabelList"/>
    <dgm:cxn modelId="{78D6474F-DE4C-4FCA-AED6-0E001AE7C7D4}" type="presOf" srcId="{B6060974-3B30-4A18-80E0-1B15954B793B}" destId="{23A942B1-4C45-4423-9A83-4077193FEF9D}" srcOrd="0" destOrd="0" presId="urn:microsoft.com/office/officeart/2018/5/layout/IconCircleLabelList"/>
    <dgm:cxn modelId="{60E2D180-2167-49B5-92AB-D8FC74985823}" srcId="{9BF40FE5-2D39-49AF-A8D8-517DCD1DD9C1}" destId="{9C7EEE1B-CDBD-4037-95A8-BC012C0BE49B}" srcOrd="1" destOrd="0" parTransId="{CC1EA7F7-14EE-42E8-AE9C-9383EC614167}" sibTransId="{3071D6F1-3240-404A-9D7B-0B787829F1B8}"/>
    <dgm:cxn modelId="{FBF0474D-2175-484E-94F5-B4AB7360DB5B}" type="presParOf" srcId="{1F73AB63-FC9E-4207-A887-93D2DC6A35F5}" destId="{A4B809B1-E0EC-42EF-AEFF-96B13F28EF67}" srcOrd="0" destOrd="0" presId="urn:microsoft.com/office/officeart/2018/5/layout/IconCircleLabelList"/>
    <dgm:cxn modelId="{B50FDD5A-A32F-4B7B-8751-BDF280ABB12F}" type="presParOf" srcId="{A4B809B1-E0EC-42EF-AEFF-96B13F28EF67}" destId="{0EBFE6DF-7530-43A0-A198-91FB4336E54E}" srcOrd="0" destOrd="0" presId="urn:microsoft.com/office/officeart/2018/5/layout/IconCircleLabelList"/>
    <dgm:cxn modelId="{24E7ABBC-5A79-4767-B73A-5DD15602F174}" type="presParOf" srcId="{A4B809B1-E0EC-42EF-AEFF-96B13F28EF67}" destId="{98DF63D0-79DB-4DE6-84C4-04D30A4F5F4D}" srcOrd="1" destOrd="0" presId="urn:microsoft.com/office/officeart/2018/5/layout/IconCircleLabelList"/>
    <dgm:cxn modelId="{18C43026-46E7-43FE-B2F0-16D89EF3A81F}" type="presParOf" srcId="{A4B809B1-E0EC-42EF-AEFF-96B13F28EF67}" destId="{B62043B6-1F14-4A74-AB7A-1E58FDF4F37D}" srcOrd="2" destOrd="0" presId="urn:microsoft.com/office/officeart/2018/5/layout/IconCircleLabelList"/>
    <dgm:cxn modelId="{A950C095-1B7A-45E9-B7E1-4CDC885E8781}" type="presParOf" srcId="{A4B809B1-E0EC-42EF-AEFF-96B13F28EF67}" destId="{FAAA9DCE-CC41-478A-A135-134BEFA616CA}" srcOrd="3" destOrd="0" presId="urn:microsoft.com/office/officeart/2018/5/layout/IconCircleLabelList"/>
    <dgm:cxn modelId="{C270F203-1329-4125-8E0C-D5B78A686CEF}" type="presParOf" srcId="{1F73AB63-FC9E-4207-A887-93D2DC6A35F5}" destId="{D39482E0-DF25-4FDA-8C51-9CC21C8E4F3E}" srcOrd="1" destOrd="0" presId="urn:microsoft.com/office/officeart/2018/5/layout/IconCircleLabelList"/>
    <dgm:cxn modelId="{51AF769C-AB7B-4AA8-92AF-66184FE387FD}" type="presParOf" srcId="{1F73AB63-FC9E-4207-A887-93D2DC6A35F5}" destId="{EDF23E29-71BA-4489-8074-53A7D2F223B0}" srcOrd="2" destOrd="0" presId="urn:microsoft.com/office/officeart/2018/5/layout/IconCircleLabelList"/>
    <dgm:cxn modelId="{023CA296-1514-4B02-B399-36BE2140B4C8}" type="presParOf" srcId="{EDF23E29-71BA-4489-8074-53A7D2F223B0}" destId="{5E857CC1-2734-4D44-8FB2-B940A2C452FE}" srcOrd="0" destOrd="0" presId="urn:microsoft.com/office/officeart/2018/5/layout/IconCircleLabelList"/>
    <dgm:cxn modelId="{8AFAED18-F686-43F6-B52A-E112B85FAFEC}" type="presParOf" srcId="{EDF23E29-71BA-4489-8074-53A7D2F223B0}" destId="{44B106A4-00BA-4D44-819D-DFD03F01EC78}" srcOrd="1" destOrd="0" presId="urn:microsoft.com/office/officeart/2018/5/layout/IconCircleLabelList"/>
    <dgm:cxn modelId="{057D89E9-06A7-4B9B-A028-1D73B5A28937}" type="presParOf" srcId="{EDF23E29-71BA-4489-8074-53A7D2F223B0}" destId="{4FFC44A3-2629-48FA-AD7C-CA7A00E0198D}" srcOrd="2" destOrd="0" presId="urn:microsoft.com/office/officeart/2018/5/layout/IconCircleLabelList"/>
    <dgm:cxn modelId="{87299360-12B5-4A2B-B047-23E9DC318E1B}" type="presParOf" srcId="{EDF23E29-71BA-4489-8074-53A7D2F223B0}" destId="{779F7E99-9BE3-4B3C-9113-883210C4363E}" srcOrd="3" destOrd="0" presId="urn:microsoft.com/office/officeart/2018/5/layout/IconCircleLabelList"/>
    <dgm:cxn modelId="{8942E660-7535-4984-B61B-61BB1264E50A}" type="presParOf" srcId="{1F73AB63-FC9E-4207-A887-93D2DC6A35F5}" destId="{04F34AAB-9B3E-44B7-AC0D-2D0F3E645B4A}" srcOrd="3" destOrd="0" presId="urn:microsoft.com/office/officeart/2018/5/layout/IconCircleLabelList"/>
    <dgm:cxn modelId="{BF5DE477-1A7A-4AA5-840F-5CBB230C0901}" type="presParOf" srcId="{1F73AB63-FC9E-4207-A887-93D2DC6A35F5}" destId="{49FA5346-2323-4380-A103-34F4E4F74472}" srcOrd="4" destOrd="0" presId="urn:microsoft.com/office/officeart/2018/5/layout/IconCircleLabelList"/>
    <dgm:cxn modelId="{891102DA-2925-491F-AB11-575B80195220}" type="presParOf" srcId="{49FA5346-2323-4380-A103-34F4E4F74472}" destId="{9902C2CB-1478-4CC2-99B5-8AD7A09C945B}" srcOrd="0" destOrd="0" presId="urn:microsoft.com/office/officeart/2018/5/layout/IconCircleLabelList"/>
    <dgm:cxn modelId="{C7EAC7F6-FAB2-4AF9-B450-78E1147EE112}" type="presParOf" srcId="{49FA5346-2323-4380-A103-34F4E4F74472}" destId="{6883D7CC-D8ED-459C-B805-1B2B98EAEFB9}" srcOrd="1" destOrd="0" presId="urn:microsoft.com/office/officeart/2018/5/layout/IconCircleLabelList"/>
    <dgm:cxn modelId="{50091792-0067-4B8C-905A-24B92449B4D4}" type="presParOf" srcId="{49FA5346-2323-4380-A103-34F4E4F74472}" destId="{8162C0FC-440C-4CB7-9611-400A9181E0C5}" srcOrd="2" destOrd="0" presId="urn:microsoft.com/office/officeart/2018/5/layout/IconCircleLabelList"/>
    <dgm:cxn modelId="{7A092B4B-0A64-4329-9959-3939940AC849}" type="presParOf" srcId="{49FA5346-2323-4380-A103-34F4E4F74472}" destId="{23A942B1-4C45-4423-9A83-4077193FEF9D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BF40FE5-2D39-49AF-A8D8-517DCD1DD9C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45EFFF9-812D-4174-B3FC-A38E6106A2A3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Business Card</a:t>
          </a:r>
          <a:endParaRPr lang="en-US" dirty="0"/>
        </a:p>
      </dgm:t>
    </dgm:pt>
    <dgm:pt modelId="{9BF9223A-9D2A-4576-BBFE-306500F55447}" type="parTrans" cxnId="{6618636D-250A-4AE1-B08D-779898FC49E7}">
      <dgm:prSet/>
      <dgm:spPr/>
      <dgm:t>
        <a:bodyPr/>
        <a:lstStyle/>
        <a:p>
          <a:endParaRPr lang="en-US"/>
        </a:p>
      </dgm:t>
    </dgm:pt>
    <dgm:pt modelId="{183FBD59-DBB0-4101-A570-497F8139F99A}" type="sibTrans" cxnId="{6618636D-250A-4AE1-B08D-779898FC49E7}">
      <dgm:prSet/>
      <dgm:spPr/>
      <dgm:t>
        <a:bodyPr/>
        <a:lstStyle/>
        <a:p>
          <a:endParaRPr lang="en-US"/>
        </a:p>
      </dgm:t>
    </dgm:pt>
    <dgm:pt modelId="{9C7EEE1B-CDBD-4037-95A8-BC012C0BE49B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Email</a:t>
          </a:r>
          <a:endParaRPr lang="en-US" dirty="0"/>
        </a:p>
      </dgm:t>
    </dgm:pt>
    <dgm:pt modelId="{CC1EA7F7-14EE-42E8-AE9C-9383EC614167}" type="parTrans" cxnId="{60E2D180-2167-49B5-92AB-D8FC74985823}">
      <dgm:prSet/>
      <dgm:spPr/>
      <dgm:t>
        <a:bodyPr/>
        <a:lstStyle/>
        <a:p>
          <a:endParaRPr lang="en-US"/>
        </a:p>
      </dgm:t>
    </dgm:pt>
    <dgm:pt modelId="{3071D6F1-3240-404A-9D7B-0B787829F1B8}" type="sibTrans" cxnId="{60E2D180-2167-49B5-92AB-D8FC74985823}">
      <dgm:prSet/>
      <dgm:spPr/>
      <dgm:t>
        <a:bodyPr/>
        <a:lstStyle/>
        <a:p>
          <a:endParaRPr lang="en-US"/>
        </a:p>
      </dgm:t>
    </dgm:pt>
    <dgm:pt modelId="{B6060974-3B30-4A18-80E0-1B15954B793B}">
      <dgm:prSet/>
      <dgm:spPr/>
      <dgm:t>
        <a:bodyPr/>
        <a:lstStyle/>
        <a:p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Digital Copies</a:t>
          </a:r>
          <a:endParaRPr lang="en-US" dirty="0"/>
        </a:p>
      </dgm:t>
    </dgm:pt>
    <dgm:pt modelId="{82E267EB-1CF9-4F5C-AA19-5AB4D9DD776D}" type="parTrans" cxnId="{5DA62804-42F7-4D24-93FB-BCF96197AFB1}">
      <dgm:prSet/>
      <dgm:spPr/>
      <dgm:t>
        <a:bodyPr/>
        <a:lstStyle/>
        <a:p>
          <a:endParaRPr lang="en-US"/>
        </a:p>
      </dgm:t>
    </dgm:pt>
    <dgm:pt modelId="{B4C2D20F-D25E-4CCD-8887-D71FA0245151}" type="sibTrans" cxnId="{5DA62804-42F7-4D24-93FB-BCF96197AFB1}">
      <dgm:prSet/>
      <dgm:spPr/>
      <dgm:t>
        <a:bodyPr/>
        <a:lstStyle/>
        <a:p>
          <a:endParaRPr lang="en-US"/>
        </a:p>
      </dgm:t>
    </dgm:pt>
    <dgm:pt modelId="{1F73AB63-FC9E-4207-A887-93D2DC6A35F5}" type="pres">
      <dgm:prSet presAssocID="{9BF40FE5-2D39-49AF-A8D8-517DCD1DD9C1}" presName="root" presStyleCnt="0">
        <dgm:presLayoutVars>
          <dgm:dir/>
          <dgm:resizeHandles val="exact"/>
        </dgm:presLayoutVars>
      </dgm:prSet>
      <dgm:spPr/>
    </dgm:pt>
    <dgm:pt modelId="{A4B809B1-E0EC-42EF-AEFF-96B13F28EF67}" type="pres">
      <dgm:prSet presAssocID="{345EFFF9-812D-4174-B3FC-A38E6106A2A3}" presName="compNode" presStyleCnt="0"/>
      <dgm:spPr/>
    </dgm:pt>
    <dgm:pt modelId="{0EBFE6DF-7530-43A0-A198-91FB4336E54E}" type="pres">
      <dgm:prSet presAssocID="{345EFFF9-812D-4174-B3FC-A38E6106A2A3}" presName="iconBgRect" presStyleLbl="bgShp" presStyleIdx="0" presStyleCnt="3"/>
      <dgm:spPr/>
    </dgm:pt>
    <dgm:pt modelId="{98DF63D0-79DB-4DE6-84C4-04D30A4F5F4D}" type="pres">
      <dgm:prSet presAssocID="{345EFFF9-812D-4174-B3FC-A38E6106A2A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B62043B6-1F14-4A74-AB7A-1E58FDF4F37D}" type="pres">
      <dgm:prSet presAssocID="{345EFFF9-812D-4174-B3FC-A38E6106A2A3}" presName="spaceRect" presStyleCnt="0"/>
      <dgm:spPr/>
    </dgm:pt>
    <dgm:pt modelId="{FAAA9DCE-CC41-478A-A135-134BEFA616CA}" type="pres">
      <dgm:prSet presAssocID="{345EFFF9-812D-4174-B3FC-A38E6106A2A3}" presName="textRect" presStyleLbl="revTx" presStyleIdx="0" presStyleCnt="3">
        <dgm:presLayoutVars>
          <dgm:chMax val="1"/>
          <dgm:chPref val="1"/>
        </dgm:presLayoutVars>
      </dgm:prSet>
      <dgm:spPr/>
    </dgm:pt>
    <dgm:pt modelId="{D39482E0-DF25-4FDA-8C51-9CC21C8E4F3E}" type="pres">
      <dgm:prSet presAssocID="{183FBD59-DBB0-4101-A570-497F8139F99A}" presName="sibTrans" presStyleCnt="0"/>
      <dgm:spPr/>
    </dgm:pt>
    <dgm:pt modelId="{EDF23E29-71BA-4489-8074-53A7D2F223B0}" type="pres">
      <dgm:prSet presAssocID="{9C7EEE1B-CDBD-4037-95A8-BC012C0BE49B}" presName="compNode" presStyleCnt="0"/>
      <dgm:spPr/>
    </dgm:pt>
    <dgm:pt modelId="{5E857CC1-2734-4D44-8FB2-B940A2C452FE}" type="pres">
      <dgm:prSet presAssocID="{9C7EEE1B-CDBD-4037-95A8-BC012C0BE49B}" presName="iconBgRect" presStyleLbl="bgShp" presStyleIdx="1" presStyleCnt="3"/>
      <dgm:spPr/>
    </dgm:pt>
    <dgm:pt modelId="{44B106A4-00BA-4D44-819D-DFD03F01EC78}" type="pres">
      <dgm:prSet presAssocID="{9C7EEE1B-CDBD-4037-95A8-BC012C0BE49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4FFC44A3-2629-48FA-AD7C-CA7A00E0198D}" type="pres">
      <dgm:prSet presAssocID="{9C7EEE1B-CDBD-4037-95A8-BC012C0BE49B}" presName="spaceRect" presStyleCnt="0"/>
      <dgm:spPr/>
    </dgm:pt>
    <dgm:pt modelId="{779F7E99-9BE3-4B3C-9113-883210C4363E}" type="pres">
      <dgm:prSet presAssocID="{9C7EEE1B-CDBD-4037-95A8-BC012C0BE49B}" presName="textRect" presStyleLbl="revTx" presStyleIdx="1" presStyleCnt="3">
        <dgm:presLayoutVars>
          <dgm:chMax val="1"/>
          <dgm:chPref val="1"/>
        </dgm:presLayoutVars>
      </dgm:prSet>
      <dgm:spPr/>
    </dgm:pt>
    <dgm:pt modelId="{04F34AAB-9B3E-44B7-AC0D-2D0F3E645B4A}" type="pres">
      <dgm:prSet presAssocID="{3071D6F1-3240-404A-9D7B-0B787829F1B8}" presName="sibTrans" presStyleCnt="0"/>
      <dgm:spPr/>
    </dgm:pt>
    <dgm:pt modelId="{49FA5346-2323-4380-A103-34F4E4F74472}" type="pres">
      <dgm:prSet presAssocID="{B6060974-3B30-4A18-80E0-1B15954B793B}" presName="compNode" presStyleCnt="0"/>
      <dgm:spPr/>
    </dgm:pt>
    <dgm:pt modelId="{9902C2CB-1478-4CC2-99B5-8AD7A09C945B}" type="pres">
      <dgm:prSet presAssocID="{B6060974-3B30-4A18-80E0-1B15954B793B}" presName="iconBgRect" presStyleLbl="bgShp" presStyleIdx="2" presStyleCnt="3"/>
      <dgm:spPr/>
    </dgm:pt>
    <dgm:pt modelId="{6883D7CC-D8ED-459C-B805-1B2B98EAEFB9}" type="pres">
      <dgm:prSet presAssocID="{B6060974-3B30-4A18-80E0-1B15954B793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162C0FC-440C-4CB7-9611-400A9181E0C5}" type="pres">
      <dgm:prSet presAssocID="{B6060974-3B30-4A18-80E0-1B15954B793B}" presName="spaceRect" presStyleCnt="0"/>
      <dgm:spPr/>
    </dgm:pt>
    <dgm:pt modelId="{23A942B1-4C45-4423-9A83-4077193FEF9D}" type="pres">
      <dgm:prSet presAssocID="{B6060974-3B30-4A18-80E0-1B15954B793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DA62804-42F7-4D24-93FB-BCF96197AFB1}" srcId="{9BF40FE5-2D39-49AF-A8D8-517DCD1DD9C1}" destId="{B6060974-3B30-4A18-80E0-1B15954B793B}" srcOrd="2" destOrd="0" parTransId="{82E267EB-1CF9-4F5C-AA19-5AB4D9DD776D}" sibTransId="{B4C2D20F-D25E-4CCD-8887-D71FA0245151}"/>
    <dgm:cxn modelId="{0090FB1B-5DA7-456D-ABEF-BF9EB948328A}" type="presOf" srcId="{9C7EEE1B-CDBD-4037-95A8-BC012C0BE49B}" destId="{779F7E99-9BE3-4B3C-9113-883210C4363E}" srcOrd="0" destOrd="0" presId="urn:microsoft.com/office/officeart/2018/5/layout/IconCircleLabelList"/>
    <dgm:cxn modelId="{12F0425D-3140-41D8-BB47-13CF8E60BCED}" type="presOf" srcId="{345EFFF9-812D-4174-B3FC-A38E6106A2A3}" destId="{FAAA9DCE-CC41-478A-A135-134BEFA616CA}" srcOrd="0" destOrd="0" presId="urn:microsoft.com/office/officeart/2018/5/layout/IconCircleLabelList"/>
    <dgm:cxn modelId="{6618636D-250A-4AE1-B08D-779898FC49E7}" srcId="{9BF40FE5-2D39-49AF-A8D8-517DCD1DD9C1}" destId="{345EFFF9-812D-4174-B3FC-A38E6106A2A3}" srcOrd="0" destOrd="0" parTransId="{9BF9223A-9D2A-4576-BBFE-306500F55447}" sibTransId="{183FBD59-DBB0-4101-A570-497F8139F99A}"/>
    <dgm:cxn modelId="{94CFD84E-5D54-48FD-A8E9-55F8955A818A}" type="presOf" srcId="{9BF40FE5-2D39-49AF-A8D8-517DCD1DD9C1}" destId="{1F73AB63-FC9E-4207-A887-93D2DC6A35F5}" srcOrd="0" destOrd="0" presId="urn:microsoft.com/office/officeart/2018/5/layout/IconCircleLabelList"/>
    <dgm:cxn modelId="{78D6474F-DE4C-4FCA-AED6-0E001AE7C7D4}" type="presOf" srcId="{B6060974-3B30-4A18-80E0-1B15954B793B}" destId="{23A942B1-4C45-4423-9A83-4077193FEF9D}" srcOrd="0" destOrd="0" presId="urn:microsoft.com/office/officeart/2018/5/layout/IconCircleLabelList"/>
    <dgm:cxn modelId="{60E2D180-2167-49B5-92AB-D8FC74985823}" srcId="{9BF40FE5-2D39-49AF-A8D8-517DCD1DD9C1}" destId="{9C7EEE1B-CDBD-4037-95A8-BC012C0BE49B}" srcOrd="1" destOrd="0" parTransId="{CC1EA7F7-14EE-42E8-AE9C-9383EC614167}" sibTransId="{3071D6F1-3240-404A-9D7B-0B787829F1B8}"/>
    <dgm:cxn modelId="{FBF0474D-2175-484E-94F5-B4AB7360DB5B}" type="presParOf" srcId="{1F73AB63-FC9E-4207-A887-93D2DC6A35F5}" destId="{A4B809B1-E0EC-42EF-AEFF-96B13F28EF67}" srcOrd="0" destOrd="0" presId="urn:microsoft.com/office/officeart/2018/5/layout/IconCircleLabelList"/>
    <dgm:cxn modelId="{B50FDD5A-A32F-4B7B-8751-BDF280ABB12F}" type="presParOf" srcId="{A4B809B1-E0EC-42EF-AEFF-96B13F28EF67}" destId="{0EBFE6DF-7530-43A0-A198-91FB4336E54E}" srcOrd="0" destOrd="0" presId="urn:microsoft.com/office/officeart/2018/5/layout/IconCircleLabelList"/>
    <dgm:cxn modelId="{24E7ABBC-5A79-4767-B73A-5DD15602F174}" type="presParOf" srcId="{A4B809B1-E0EC-42EF-AEFF-96B13F28EF67}" destId="{98DF63D0-79DB-4DE6-84C4-04D30A4F5F4D}" srcOrd="1" destOrd="0" presId="urn:microsoft.com/office/officeart/2018/5/layout/IconCircleLabelList"/>
    <dgm:cxn modelId="{18C43026-46E7-43FE-B2F0-16D89EF3A81F}" type="presParOf" srcId="{A4B809B1-E0EC-42EF-AEFF-96B13F28EF67}" destId="{B62043B6-1F14-4A74-AB7A-1E58FDF4F37D}" srcOrd="2" destOrd="0" presId="urn:microsoft.com/office/officeart/2018/5/layout/IconCircleLabelList"/>
    <dgm:cxn modelId="{A950C095-1B7A-45E9-B7E1-4CDC885E8781}" type="presParOf" srcId="{A4B809B1-E0EC-42EF-AEFF-96B13F28EF67}" destId="{FAAA9DCE-CC41-478A-A135-134BEFA616CA}" srcOrd="3" destOrd="0" presId="urn:microsoft.com/office/officeart/2018/5/layout/IconCircleLabelList"/>
    <dgm:cxn modelId="{C270F203-1329-4125-8E0C-D5B78A686CEF}" type="presParOf" srcId="{1F73AB63-FC9E-4207-A887-93D2DC6A35F5}" destId="{D39482E0-DF25-4FDA-8C51-9CC21C8E4F3E}" srcOrd="1" destOrd="0" presId="urn:microsoft.com/office/officeart/2018/5/layout/IconCircleLabelList"/>
    <dgm:cxn modelId="{51AF769C-AB7B-4AA8-92AF-66184FE387FD}" type="presParOf" srcId="{1F73AB63-FC9E-4207-A887-93D2DC6A35F5}" destId="{EDF23E29-71BA-4489-8074-53A7D2F223B0}" srcOrd="2" destOrd="0" presId="urn:microsoft.com/office/officeart/2018/5/layout/IconCircleLabelList"/>
    <dgm:cxn modelId="{023CA296-1514-4B02-B399-36BE2140B4C8}" type="presParOf" srcId="{EDF23E29-71BA-4489-8074-53A7D2F223B0}" destId="{5E857CC1-2734-4D44-8FB2-B940A2C452FE}" srcOrd="0" destOrd="0" presId="urn:microsoft.com/office/officeart/2018/5/layout/IconCircleLabelList"/>
    <dgm:cxn modelId="{8AFAED18-F686-43F6-B52A-E112B85FAFEC}" type="presParOf" srcId="{EDF23E29-71BA-4489-8074-53A7D2F223B0}" destId="{44B106A4-00BA-4D44-819D-DFD03F01EC78}" srcOrd="1" destOrd="0" presId="urn:microsoft.com/office/officeart/2018/5/layout/IconCircleLabelList"/>
    <dgm:cxn modelId="{057D89E9-06A7-4B9B-A028-1D73B5A28937}" type="presParOf" srcId="{EDF23E29-71BA-4489-8074-53A7D2F223B0}" destId="{4FFC44A3-2629-48FA-AD7C-CA7A00E0198D}" srcOrd="2" destOrd="0" presId="urn:microsoft.com/office/officeart/2018/5/layout/IconCircleLabelList"/>
    <dgm:cxn modelId="{87299360-12B5-4A2B-B047-23E9DC318E1B}" type="presParOf" srcId="{EDF23E29-71BA-4489-8074-53A7D2F223B0}" destId="{779F7E99-9BE3-4B3C-9113-883210C4363E}" srcOrd="3" destOrd="0" presId="urn:microsoft.com/office/officeart/2018/5/layout/IconCircleLabelList"/>
    <dgm:cxn modelId="{8942E660-7535-4984-B61B-61BB1264E50A}" type="presParOf" srcId="{1F73AB63-FC9E-4207-A887-93D2DC6A35F5}" destId="{04F34AAB-9B3E-44B7-AC0D-2D0F3E645B4A}" srcOrd="3" destOrd="0" presId="urn:microsoft.com/office/officeart/2018/5/layout/IconCircleLabelList"/>
    <dgm:cxn modelId="{BF5DE477-1A7A-4AA5-840F-5CBB230C0901}" type="presParOf" srcId="{1F73AB63-FC9E-4207-A887-93D2DC6A35F5}" destId="{49FA5346-2323-4380-A103-34F4E4F74472}" srcOrd="4" destOrd="0" presId="urn:microsoft.com/office/officeart/2018/5/layout/IconCircleLabelList"/>
    <dgm:cxn modelId="{891102DA-2925-491F-AB11-575B80195220}" type="presParOf" srcId="{49FA5346-2323-4380-A103-34F4E4F74472}" destId="{9902C2CB-1478-4CC2-99B5-8AD7A09C945B}" srcOrd="0" destOrd="0" presId="urn:microsoft.com/office/officeart/2018/5/layout/IconCircleLabelList"/>
    <dgm:cxn modelId="{C7EAC7F6-FAB2-4AF9-B450-78E1147EE112}" type="presParOf" srcId="{49FA5346-2323-4380-A103-34F4E4F74472}" destId="{6883D7CC-D8ED-459C-B805-1B2B98EAEFB9}" srcOrd="1" destOrd="0" presId="urn:microsoft.com/office/officeart/2018/5/layout/IconCircleLabelList"/>
    <dgm:cxn modelId="{50091792-0067-4B8C-905A-24B92449B4D4}" type="presParOf" srcId="{49FA5346-2323-4380-A103-34F4E4F74472}" destId="{8162C0FC-440C-4CB7-9611-400A9181E0C5}" srcOrd="2" destOrd="0" presId="urn:microsoft.com/office/officeart/2018/5/layout/IconCircleLabelList"/>
    <dgm:cxn modelId="{7A092B4B-0A64-4329-9959-3939940AC849}" type="presParOf" srcId="{49FA5346-2323-4380-A103-34F4E4F74472}" destId="{23A942B1-4C45-4423-9A83-4077193FEF9D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88EEA4E-C4B5-4A12-B5D8-EFB8862EA57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14B73F8-0602-44D9-942C-D5B558A7F6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500" b="1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3s Are Your Friend</a:t>
          </a:r>
        </a:p>
      </dgm:t>
    </dgm:pt>
    <dgm:pt modelId="{10F2A266-1CE9-42A7-9593-FBA708335E4E}" type="parTrans" cxnId="{C51C013A-E981-4C9F-81A6-DE59AB6F55C8}">
      <dgm:prSet/>
      <dgm:spPr/>
      <dgm:t>
        <a:bodyPr/>
        <a:lstStyle/>
        <a:p>
          <a:endParaRPr lang="en-US" sz="2500" b="1"/>
        </a:p>
      </dgm:t>
    </dgm:pt>
    <dgm:pt modelId="{1A674E99-DBB8-473D-9A0D-E54C1A847AB5}" type="sibTrans" cxnId="{C51C013A-E981-4C9F-81A6-DE59AB6F55C8}">
      <dgm:prSet/>
      <dgm:spPr/>
      <dgm:t>
        <a:bodyPr/>
        <a:lstStyle/>
        <a:p>
          <a:pPr>
            <a:lnSpc>
              <a:spcPct val="100000"/>
            </a:lnSpc>
          </a:pPr>
          <a:endParaRPr lang="en-US" sz="2500" b="1"/>
        </a:p>
      </dgm:t>
    </dgm:pt>
    <dgm:pt modelId="{01771BF0-6504-446D-83BC-25141E6D10CF}">
      <dgm:prSet custT="1"/>
      <dgm:spPr>
        <a:noFill/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>
            <a:lnSpc>
              <a:spcPct val="100000"/>
            </a:lnSpc>
          </a:pPr>
          <a:r>
            <a:rPr lang="en-US" sz="2500" b="1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Define Terms</a:t>
          </a:r>
        </a:p>
      </dgm:t>
    </dgm:pt>
    <dgm:pt modelId="{85E04D17-4DA8-4A21-8908-4DBFAA0A1EBF}" type="parTrans" cxnId="{5860D354-036D-4ED2-8BFE-0079F4B6E2DC}">
      <dgm:prSet/>
      <dgm:spPr/>
      <dgm:t>
        <a:bodyPr/>
        <a:lstStyle/>
        <a:p>
          <a:endParaRPr lang="en-US" sz="2500" b="1"/>
        </a:p>
      </dgm:t>
    </dgm:pt>
    <dgm:pt modelId="{178308D3-7DA6-463B-8F0A-60A806214FD2}" type="sibTrans" cxnId="{5860D354-036D-4ED2-8BFE-0079F4B6E2DC}">
      <dgm:prSet/>
      <dgm:spPr/>
      <dgm:t>
        <a:bodyPr/>
        <a:lstStyle/>
        <a:p>
          <a:pPr>
            <a:lnSpc>
              <a:spcPct val="100000"/>
            </a:lnSpc>
          </a:pPr>
          <a:endParaRPr lang="en-US" sz="2500" b="1"/>
        </a:p>
      </dgm:t>
    </dgm:pt>
    <dgm:pt modelId="{10FF031F-B470-4CB1-BC53-1A6CC504059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500" b="1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Data + Stories</a:t>
          </a:r>
          <a:endParaRPr lang="en-US" sz="2500" b="1" dirty="0"/>
        </a:p>
      </dgm:t>
    </dgm:pt>
    <dgm:pt modelId="{CCD912CD-7474-4D08-B95C-D6CFBA772567}" type="parTrans" cxnId="{1490B3A6-F19E-4FFE-B549-304AB3D34FB5}">
      <dgm:prSet/>
      <dgm:spPr/>
      <dgm:t>
        <a:bodyPr/>
        <a:lstStyle/>
        <a:p>
          <a:endParaRPr lang="en-US" sz="2500" b="1"/>
        </a:p>
      </dgm:t>
    </dgm:pt>
    <dgm:pt modelId="{97F3EEC3-72BA-4020-AFD5-910665168405}" type="sibTrans" cxnId="{1490B3A6-F19E-4FFE-B549-304AB3D34FB5}">
      <dgm:prSet/>
      <dgm:spPr/>
      <dgm:t>
        <a:bodyPr/>
        <a:lstStyle/>
        <a:p>
          <a:pPr>
            <a:lnSpc>
              <a:spcPct val="100000"/>
            </a:lnSpc>
          </a:pPr>
          <a:endParaRPr lang="en-US" sz="2500" b="1"/>
        </a:p>
      </dgm:t>
    </dgm:pt>
    <dgm:pt modelId="{9475350F-D412-41AC-9476-2668B16657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500" b="1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Icons + Numbers</a:t>
          </a:r>
          <a:endParaRPr lang="en-US" sz="2500" b="1" dirty="0"/>
        </a:p>
      </dgm:t>
    </dgm:pt>
    <dgm:pt modelId="{D03C70A5-727F-44E9-83A9-4B911E645FC2}" type="parTrans" cxnId="{B5769B70-D688-4A6B-9BEB-BA27330DCFC8}">
      <dgm:prSet/>
      <dgm:spPr/>
      <dgm:t>
        <a:bodyPr/>
        <a:lstStyle/>
        <a:p>
          <a:endParaRPr lang="en-US" sz="2500" b="1"/>
        </a:p>
      </dgm:t>
    </dgm:pt>
    <dgm:pt modelId="{D7A6791F-080A-4D01-9977-BE0A7CF8E0AD}" type="sibTrans" cxnId="{B5769B70-D688-4A6B-9BEB-BA27330DCFC8}">
      <dgm:prSet/>
      <dgm:spPr/>
      <dgm:t>
        <a:bodyPr/>
        <a:lstStyle/>
        <a:p>
          <a:endParaRPr lang="en-US" sz="2500" b="1"/>
        </a:p>
      </dgm:t>
    </dgm:pt>
    <dgm:pt modelId="{5A3393E8-D489-4CD5-82F1-359906436E7D}" type="pres">
      <dgm:prSet presAssocID="{688EEA4E-C4B5-4A12-B5D8-EFB8862EA57B}" presName="root" presStyleCnt="0">
        <dgm:presLayoutVars>
          <dgm:dir/>
          <dgm:resizeHandles val="exact"/>
        </dgm:presLayoutVars>
      </dgm:prSet>
      <dgm:spPr/>
    </dgm:pt>
    <dgm:pt modelId="{A6383FA0-D98A-4298-8A83-B2FB4E3A9229}" type="pres">
      <dgm:prSet presAssocID="{688EEA4E-C4B5-4A12-B5D8-EFB8862EA57B}" presName="container" presStyleCnt="0">
        <dgm:presLayoutVars>
          <dgm:dir/>
          <dgm:resizeHandles val="exact"/>
        </dgm:presLayoutVars>
      </dgm:prSet>
      <dgm:spPr/>
    </dgm:pt>
    <dgm:pt modelId="{4D6E4EC2-F7CF-4A46-9642-CC0D392AC17B}" type="pres">
      <dgm:prSet presAssocID="{D14B73F8-0602-44D9-942C-D5B558A7F6F8}" presName="compNode" presStyleCnt="0"/>
      <dgm:spPr/>
    </dgm:pt>
    <dgm:pt modelId="{9DDEBA14-7D62-4D2B-AACF-1D7701190F94}" type="pres">
      <dgm:prSet presAssocID="{D14B73F8-0602-44D9-942C-D5B558A7F6F8}" presName="iconBgRect" presStyleLbl="bgShp" presStyleIdx="0" presStyleCnt="4"/>
      <dgm:spPr>
        <a:solidFill>
          <a:srgbClr val="005695"/>
        </a:solidFill>
      </dgm:spPr>
    </dgm:pt>
    <dgm:pt modelId="{F65254F9-6050-4023-9838-45B002444178}" type="pres">
      <dgm:prSet presAssocID="{D14B73F8-0602-44D9-942C-D5B558A7F6F8}" presName="iconRect" presStyleLbl="node1" presStyleIdx="0" presStyleCnt="4"/>
      <dgm:spPr>
        <a:ln>
          <a:noFill/>
        </a:ln>
      </dgm:spPr>
    </dgm:pt>
    <dgm:pt modelId="{3926ED59-A50A-489C-AB37-57E372E57BC5}" type="pres">
      <dgm:prSet presAssocID="{D14B73F8-0602-44D9-942C-D5B558A7F6F8}" presName="spaceRect" presStyleCnt="0"/>
      <dgm:spPr/>
    </dgm:pt>
    <dgm:pt modelId="{C63EC54C-FAF0-4702-B1AF-4DFAC82EEAA2}" type="pres">
      <dgm:prSet presAssocID="{D14B73F8-0602-44D9-942C-D5B558A7F6F8}" presName="textRect" presStyleLbl="revTx" presStyleIdx="0" presStyleCnt="4">
        <dgm:presLayoutVars>
          <dgm:chMax val="1"/>
          <dgm:chPref val="1"/>
        </dgm:presLayoutVars>
      </dgm:prSet>
      <dgm:spPr/>
    </dgm:pt>
    <dgm:pt modelId="{8C87951B-11A9-46DD-BF59-F72B4DE23607}" type="pres">
      <dgm:prSet presAssocID="{1A674E99-DBB8-473D-9A0D-E54C1A847AB5}" presName="sibTrans" presStyleLbl="sibTrans2D1" presStyleIdx="0" presStyleCnt="0"/>
      <dgm:spPr/>
    </dgm:pt>
    <dgm:pt modelId="{F5DB30C8-6B34-4901-AE49-D7F00197CDBC}" type="pres">
      <dgm:prSet presAssocID="{01771BF0-6504-446D-83BC-25141E6D10CF}" presName="compNode" presStyleCnt="0"/>
      <dgm:spPr/>
    </dgm:pt>
    <dgm:pt modelId="{E4B8D7F4-7559-4E15-A23D-712BF3A7DCBF}" type="pres">
      <dgm:prSet presAssocID="{01771BF0-6504-446D-83BC-25141E6D10CF}" presName="iconBgRect" presStyleLbl="bgShp" presStyleIdx="1" presStyleCnt="4"/>
      <dgm:spPr>
        <a:solidFill>
          <a:srgbClr val="005695"/>
        </a:solidFill>
      </dgm:spPr>
    </dgm:pt>
    <dgm:pt modelId="{87783CB4-9FAA-4236-83EA-3BA5AA5C2C52}" type="pres">
      <dgm:prSet presAssocID="{01771BF0-6504-446D-83BC-25141E6D10CF}" presName="iconRect" presStyleLbl="node1" presStyleIdx="1" presStyleCnt="4"/>
      <dgm:spPr/>
    </dgm:pt>
    <dgm:pt modelId="{A8B89098-9217-4185-B157-04EBF28474A6}" type="pres">
      <dgm:prSet presAssocID="{01771BF0-6504-446D-83BC-25141E6D10CF}" presName="spaceRect" presStyleCnt="0"/>
      <dgm:spPr/>
    </dgm:pt>
    <dgm:pt modelId="{1DA784CB-B0BE-4C27-81A4-10701842499F}" type="pres">
      <dgm:prSet presAssocID="{01771BF0-6504-446D-83BC-25141E6D10CF}" presName="textRect" presStyleLbl="revTx" presStyleIdx="1" presStyleCnt="4">
        <dgm:presLayoutVars>
          <dgm:chMax val="1"/>
          <dgm:chPref val="1"/>
        </dgm:presLayoutVars>
      </dgm:prSet>
      <dgm:spPr>
        <a:xfrm>
          <a:off x="6048223" y="381707"/>
          <a:ext cx="2672498" cy="1133787"/>
        </a:xfrm>
        <a:prstGeom prst="rect">
          <a:avLst/>
        </a:prstGeom>
      </dgm:spPr>
    </dgm:pt>
    <dgm:pt modelId="{BBA676B5-705B-4A03-9B5F-516D75DA872F}" type="pres">
      <dgm:prSet presAssocID="{178308D3-7DA6-463B-8F0A-60A806214FD2}" presName="sibTrans" presStyleLbl="sibTrans2D1" presStyleIdx="0" presStyleCnt="0"/>
      <dgm:spPr/>
    </dgm:pt>
    <dgm:pt modelId="{D8976505-549F-4D66-9859-DA17AFD2EA12}" type="pres">
      <dgm:prSet presAssocID="{10FF031F-B470-4CB1-BC53-1A6CC504059A}" presName="compNode" presStyleCnt="0"/>
      <dgm:spPr/>
    </dgm:pt>
    <dgm:pt modelId="{89394CA4-2426-4936-B6B7-A322306155E2}" type="pres">
      <dgm:prSet presAssocID="{10FF031F-B470-4CB1-BC53-1A6CC504059A}" presName="iconBgRect" presStyleLbl="bgShp" presStyleIdx="2" presStyleCnt="4"/>
      <dgm:spPr>
        <a:solidFill>
          <a:srgbClr val="005695"/>
        </a:solidFill>
      </dgm:spPr>
    </dgm:pt>
    <dgm:pt modelId="{0CDD5A2A-8FE5-4A87-86E9-C634F66B1E55}" type="pres">
      <dgm:prSet presAssocID="{10FF031F-B470-4CB1-BC53-1A6CC504059A}" presName="iconRect" presStyleLbl="node1" presStyleIdx="2" presStyleCnt="4"/>
      <dgm:spPr/>
    </dgm:pt>
    <dgm:pt modelId="{0CE1F991-FD97-4D65-8FB5-E9C9E8EC9506}" type="pres">
      <dgm:prSet presAssocID="{10FF031F-B470-4CB1-BC53-1A6CC504059A}" presName="spaceRect" presStyleCnt="0"/>
      <dgm:spPr/>
    </dgm:pt>
    <dgm:pt modelId="{4EC2A832-82B8-42F3-B9B0-5A59B5EFA20D}" type="pres">
      <dgm:prSet presAssocID="{10FF031F-B470-4CB1-BC53-1A6CC504059A}" presName="textRect" presStyleLbl="revTx" presStyleIdx="2" presStyleCnt="4">
        <dgm:presLayoutVars>
          <dgm:chMax val="1"/>
          <dgm:chPref val="1"/>
        </dgm:presLayoutVars>
      </dgm:prSet>
      <dgm:spPr/>
    </dgm:pt>
    <dgm:pt modelId="{34B22043-41D5-49D5-8A7A-4FBDC8A0E996}" type="pres">
      <dgm:prSet presAssocID="{97F3EEC3-72BA-4020-AFD5-910665168405}" presName="sibTrans" presStyleLbl="sibTrans2D1" presStyleIdx="0" presStyleCnt="0"/>
      <dgm:spPr/>
    </dgm:pt>
    <dgm:pt modelId="{7AC171AB-42F1-4BBD-98B4-23AED90AE199}" type="pres">
      <dgm:prSet presAssocID="{9475350F-D412-41AC-9476-2668B1665765}" presName="compNode" presStyleCnt="0"/>
      <dgm:spPr/>
    </dgm:pt>
    <dgm:pt modelId="{983B68CA-7AF7-479C-9F8C-F4ED8950EA99}" type="pres">
      <dgm:prSet presAssocID="{9475350F-D412-41AC-9476-2668B1665765}" presName="iconBgRect" presStyleLbl="bgShp" presStyleIdx="3" presStyleCnt="4"/>
      <dgm:spPr>
        <a:solidFill>
          <a:srgbClr val="005695"/>
        </a:solidFill>
      </dgm:spPr>
    </dgm:pt>
    <dgm:pt modelId="{6A09CC0E-EA6B-4551-889D-084FAC795D19}" type="pres">
      <dgm:prSet presAssocID="{9475350F-D412-41AC-9476-2668B1665765}" presName="iconRect" presStyleLbl="node1" presStyleIdx="3" presStyleCnt="4"/>
      <dgm:spPr/>
    </dgm:pt>
    <dgm:pt modelId="{B29D08BD-C250-498D-88CB-0EB74BB989B1}" type="pres">
      <dgm:prSet presAssocID="{9475350F-D412-41AC-9476-2668B1665765}" presName="spaceRect" presStyleCnt="0"/>
      <dgm:spPr/>
    </dgm:pt>
    <dgm:pt modelId="{FA10FB9A-7A53-482D-94B0-BBF15E4D056A}" type="pres">
      <dgm:prSet presAssocID="{9475350F-D412-41AC-9476-2668B166576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0BCC401-C06E-4EA2-A329-AD34E86D43CC}" type="presOf" srcId="{1A674E99-DBB8-473D-9A0D-E54C1A847AB5}" destId="{8C87951B-11A9-46DD-BF59-F72B4DE23607}" srcOrd="0" destOrd="0" presId="urn:microsoft.com/office/officeart/2018/2/layout/IconCircleList"/>
    <dgm:cxn modelId="{C51C013A-E981-4C9F-81A6-DE59AB6F55C8}" srcId="{688EEA4E-C4B5-4A12-B5D8-EFB8862EA57B}" destId="{D14B73F8-0602-44D9-942C-D5B558A7F6F8}" srcOrd="0" destOrd="0" parTransId="{10F2A266-1CE9-42A7-9593-FBA708335E4E}" sibTransId="{1A674E99-DBB8-473D-9A0D-E54C1A847AB5}"/>
    <dgm:cxn modelId="{00929641-3723-44B6-A7C1-34980BD9E5E8}" type="presOf" srcId="{9475350F-D412-41AC-9476-2668B1665765}" destId="{FA10FB9A-7A53-482D-94B0-BBF15E4D056A}" srcOrd="0" destOrd="0" presId="urn:microsoft.com/office/officeart/2018/2/layout/IconCircleList"/>
    <dgm:cxn modelId="{B5769B70-D688-4A6B-9BEB-BA27330DCFC8}" srcId="{688EEA4E-C4B5-4A12-B5D8-EFB8862EA57B}" destId="{9475350F-D412-41AC-9476-2668B1665765}" srcOrd="3" destOrd="0" parTransId="{D03C70A5-727F-44E9-83A9-4B911E645FC2}" sibTransId="{D7A6791F-080A-4D01-9977-BE0A7CF8E0AD}"/>
    <dgm:cxn modelId="{5860D354-036D-4ED2-8BFE-0079F4B6E2DC}" srcId="{688EEA4E-C4B5-4A12-B5D8-EFB8862EA57B}" destId="{01771BF0-6504-446D-83BC-25141E6D10CF}" srcOrd="1" destOrd="0" parTransId="{85E04D17-4DA8-4A21-8908-4DBFAA0A1EBF}" sibTransId="{178308D3-7DA6-463B-8F0A-60A806214FD2}"/>
    <dgm:cxn modelId="{4B04D35A-87F7-482D-A5AB-4F9AB212FD54}" type="presOf" srcId="{D14B73F8-0602-44D9-942C-D5B558A7F6F8}" destId="{C63EC54C-FAF0-4702-B1AF-4DFAC82EEAA2}" srcOrd="0" destOrd="0" presId="urn:microsoft.com/office/officeart/2018/2/layout/IconCircleList"/>
    <dgm:cxn modelId="{830A699A-B8BB-4171-9B7D-7D40A6BE5B3C}" type="presOf" srcId="{01771BF0-6504-446D-83BC-25141E6D10CF}" destId="{1DA784CB-B0BE-4C27-81A4-10701842499F}" srcOrd="0" destOrd="0" presId="urn:microsoft.com/office/officeart/2018/2/layout/IconCircleList"/>
    <dgm:cxn modelId="{1490B3A6-F19E-4FFE-B549-304AB3D34FB5}" srcId="{688EEA4E-C4B5-4A12-B5D8-EFB8862EA57B}" destId="{10FF031F-B470-4CB1-BC53-1A6CC504059A}" srcOrd="2" destOrd="0" parTransId="{CCD912CD-7474-4D08-B95C-D6CFBA772567}" sibTransId="{97F3EEC3-72BA-4020-AFD5-910665168405}"/>
    <dgm:cxn modelId="{4294BFA9-589C-4D64-A8DF-9D6A174BFE4C}" type="presOf" srcId="{688EEA4E-C4B5-4A12-B5D8-EFB8862EA57B}" destId="{5A3393E8-D489-4CD5-82F1-359906436E7D}" srcOrd="0" destOrd="0" presId="urn:microsoft.com/office/officeart/2018/2/layout/IconCircleList"/>
    <dgm:cxn modelId="{E65D41AD-7AE0-4DF1-A685-FBFA6997BE04}" type="presOf" srcId="{178308D3-7DA6-463B-8F0A-60A806214FD2}" destId="{BBA676B5-705B-4A03-9B5F-516D75DA872F}" srcOrd="0" destOrd="0" presId="urn:microsoft.com/office/officeart/2018/2/layout/IconCircleList"/>
    <dgm:cxn modelId="{B610ADBB-73B8-492B-8FDE-A80A91D133C4}" type="presOf" srcId="{10FF031F-B470-4CB1-BC53-1A6CC504059A}" destId="{4EC2A832-82B8-42F3-B9B0-5A59B5EFA20D}" srcOrd="0" destOrd="0" presId="urn:microsoft.com/office/officeart/2018/2/layout/IconCircleList"/>
    <dgm:cxn modelId="{1731BCE4-8C40-4440-9873-12D2412BD09F}" type="presOf" srcId="{97F3EEC3-72BA-4020-AFD5-910665168405}" destId="{34B22043-41D5-49D5-8A7A-4FBDC8A0E996}" srcOrd="0" destOrd="0" presId="urn:microsoft.com/office/officeart/2018/2/layout/IconCircleList"/>
    <dgm:cxn modelId="{FF01AB2A-96AC-4C6B-A7B3-CABFC43F1B2B}" type="presParOf" srcId="{5A3393E8-D489-4CD5-82F1-359906436E7D}" destId="{A6383FA0-D98A-4298-8A83-B2FB4E3A9229}" srcOrd="0" destOrd="0" presId="urn:microsoft.com/office/officeart/2018/2/layout/IconCircleList"/>
    <dgm:cxn modelId="{A3D8E356-C7B1-4D5B-9FA7-7E811BCE519C}" type="presParOf" srcId="{A6383FA0-D98A-4298-8A83-B2FB4E3A9229}" destId="{4D6E4EC2-F7CF-4A46-9642-CC0D392AC17B}" srcOrd="0" destOrd="0" presId="urn:microsoft.com/office/officeart/2018/2/layout/IconCircleList"/>
    <dgm:cxn modelId="{D10BEB4F-6E9F-46B8-AAAF-64F2C80EF3A4}" type="presParOf" srcId="{4D6E4EC2-F7CF-4A46-9642-CC0D392AC17B}" destId="{9DDEBA14-7D62-4D2B-AACF-1D7701190F94}" srcOrd="0" destOrd="0" presId="urn:microsoft.com/office/officeart/2018/2/layout/IconCircleList"/>
    <dgm:cxn modelId="{2DB21EB9-DB1F-4A71-8007-43CB5E36D354}" type="presParOf" srcId="{4D6E4EC2-F7CF-4A46-9642-CC0D392AC17B}" destId="{F65254F9-6050-4023-9838-45B002444178}" srcOrd="1" destOrd="0" presId="urn:microsoft.com/office/officeart/2018/2/layout/IconCircleList"/>
    <dgm:cxn modelId="{6F0D90BD-C883-4E09-8D9D-4CFF4D905AB2}" type="presParOf" srcId="{4D6E4EC2-F7CF-4A46-9642-CC0D392AC17B}" destId="{3926ED59-A50A-489C-AB37-57E372E57BC5}" srcOrd="2" destOrd="0" presId="urn:microsoft.com/office/officeart/2018/2/layout/IconCircleList"/>
    <dgm:cxn modelId="{C0D7A512-DA5B-4BDD-85E6-20DB2C68A013}" type="presParOf" srcId="{4D6E4EC2-F7CF-4A46-9642-CC0D392AC17B}" destId="{C63EC54C-FAF0-4702-B1AF-4DFAC82EEAA2}" srcOrd="3" destOrd="0" presId="urn:microsoft.com/office/officeart/2018/2/layout/IconCircleList"/>
    <dgm:cxn modelId="{2378004B-3FB0-4445-9B95-07A3D8A4209E}" type="presParOf" srcId="{A6383FA0-D98A-4298-8A83-B2FB4E3A9229}" destId="{8C87951B-11A9-46DD-BF59-F72B4DE23607}" srcOrd="1" destOrd="0" presId="urn:microsoft.com/office/officeart/2018/2/layout/IconCircleList"/>
    <dgm:cxn modelId="{A20B785C-88C7-493A-84C9-5FFFA28C05C9}" type="presParOf" srcId="{A6383FA0-D98A-4298-8A83-B2FB4E3A9229}" destId="{F5DB30C8-6B34-4901-AE49-D7F00197CDBC}" srcOrd="2" destOrd="0" presId="urn:microsoft.com/office/officeart/2018/2/layout/IconCircleList"/>
    <dgm:cxn modelId="{86F8FEDB-ABDC-4C87-8D95-C575FA70809A}" type="presParOf" srcId="{F5DB30C8-6B34-4901-AE49-D7F00197CDBC}" destId="{E4B8D7F4-7559-4E15-A23D-712BF3A7DCBF}" srcOrd="0" destOrd="0" presId="urn:microsoft.com/office/officeart/2018/2/layout/IconCircleList"/>
    <dgm:cxn modelId="{BF96A167-7A24-4984-94E9-662DB2E829F1}" type="presParOf" srcId="{F5DB30C8-6B34-4901-AE49-D7F00197CDBC}" destId="{87783CB4-9FAA-4236-83EA-3BA5AA5C2C52}" srcOrd="1" destOrd="0" presId="urn:microsoft.com/office/officeart/2018/2/layout/IconCircleList"/>
    <dgm:cxn modelId="{D263E759-24D0-48DA-BF50-9649A502000A}" type="presParOf" srcId="{F5DB30C8-6B34-4901-AE49-D7F00197CDBC}" destId="{A8B89098-9217-4185-B157-04EBF28474A6}" srcOrd="2" destOrd="0" presId="urn:microsoft.com/office/officeart/2018/2/layout/IconCircleList"/>
    <dgm:cxn modelId="{DD1708BA-DD19-473B-8117-C5D0851EA3AD}" type="presParOf" srcId="{F5DB30C8-6B34-4901-AE49-D7F00197CDBC}" destId="{1DA784CB-B0BE-4C27-81A4-10701842499F}" srcOrd="3" destOrd="0" presId="urn:microsoft.com/office/officeart/2018/2/layout/IconCircleList"/>
    <dgm:cxn modelId="{66BA8D70-1F33-4D41-A034-CFC57D174728}" type="presParOf" srcId="{A6383FA0-D98A-4298-8A83-B2FB4E3A9229}" destId="{BBA676B5-705B-4A03-9B5F-516D75DA872F}" srcOrd="3" destOrd="0" presId="urn:microsoft.com/office/officeart/2018/2/layout/IconCircleList"/>
    <dgm:cxn modelId="{5E198C46-7B7C-48D0-9783-1D17B9095185}" type="presParOf" srcId="{A6383FA0-D98A-4298-8A83-B2FB4E3A9229}" destId="{D8976505-549F-4D66-9859-DA17AFD2EA12}" srcOrd="4" destOrd="0" presId="urn:microsoft.com/office/officeart/2018/2/layout/IconCircleList"/>
    <dgm:cxn modelId="{C14DD115-CEA4-439A-9BB3-299892EBE163}" type="presParOf" srcId="{D8976505-549F-4D66-9859-DA17AFD2EA12}" destId="{89394CA4-2426-4936-B6B7-A322306155E2}" srcOrd="0" destOrd="0" presId="urn:microsoft.com/office/officeart/2018/2/layout/IconCircleList"/>
    <dgm:cxn modelId="{663D8C67-CAE2-430D-8AB1-D37F92757F6A}" type="presParOf" srcId="{D8976505-549F-4D66-9859-DA17AFD2EA12}" destId="{0CDD5A2A-8FE5-4A87-86E9-C634F66B1E55}" srcOrd="1" destOrd="0" presId="urn:microsoft.com/office/officeart/2018/2/layout/IconCircleList"/>
    <dgm:cxn modelId="{87BD8DEF-C2ED-48E3-95DB-5A1CDFDCDC00}" type="presParOf" srcId="{D8976505-549F-4D66-9859-DA17AFD2EA12}" destId="{0CE1F991-FD97-4D65-8FB5-E9C9E8EC9506}" srcOrd="2" destOrd="0" presId="urn:microsoft.com/office/officeart/2018/2/layout/IconCircleList"/>
    <dgm:cxn modelId="{CC2CCF39-1A54-490B-9656-26923E51E2B6}" type="presParOf" srcId="{D8976505-549F-4D66-9859-DA17AFD2EA12}" destId="{4EC2A832-82B8-42F3-B9B0-5A59B5EFA20D}" srcOrd="3" destOrd="0" presId="urn:microsoft.com/office/officeart/2018/2/layout/IconCircleList"/>
    <dgm:cxn modelId="{28AD2B24-E1DA-413A-A9BA-902CB900BEB7}" type="presParOf" srcId="{A6383FA0-D98A-4298-8A83-B2FB4E3A9229}" destId="{34B22043-41D5-49D5-8A7A-4FBDC8A0E996}" srcOrd="5" destOrd="0" presId="urn:microsoft.com/office/officeart/2018/2/layout/IconCircleList"/>
    <dgm:cxn modelId="{5942CB86-296F-43F5-A178-CAF5BF4BE7F9}" type="presParOf" srcId="{A6383FA0-D98A-4298-8A83-B2FB4E3A9229}" destId="{7AC171AB-42F1-4BBD-98B4-23AED90AE199}" srcOrd="6" destOrd="0" presId="urn:microsoft.com/office/officeart/2018/2/layout/IconCircleList"/>
    <dgm:cxn modelId="{91F2FEAF-1B47-4ED1-AD15-993529556C4E}" type="presParOf" srcId="{7AC171AB-42F1-4BBD-98B4-23AED90AE199}" destId="{983B68CA-7AF7-479C-9F8C-F4ED8950EA99}" srcOrd="0" destOrd="0" presId="urn:microsoft.com/office/officeart/2018/2/layout/IconCircleList"/>
    <dgm:cxn modelId="{49181B54-61F3-40B8-89FD-376D473AF0B5}" type="presParOf" srcId="{7AC171AB-42F1-4BBD-98B4-23AED90AE199}" destId="{6A09CC0E-EA6B-4551-889D-084FAC795D19}" srcOrd="1" destOrd="0" presId="urn:microsoft.com/office/officeart/2018/2/layout/IconCircleList"/>
    <dgm:cxn modelId="{2A85AD6E-61A2-4446-B301-4FCFC93DF235}" type="presParOf" srcId="{7AC171AB-42F1-4BBD-98B4-23AED90AE199}" destId="{B29D08BD-C250-498D-88CB-0EB74BB989B1}" srcOrd="2" destOrd="0" presId="urn:microsoft.com/office/officeart/2018/2/layout/IconCircleList"/>
    <dgm:cxn modelId="{6ED4CF78-FCF9-4E09-A692-ED9D72CA270D}" type="presParOf" srcId="{7AC171AB-42F1-4BBD-98B4-23AED90AE199}" destId="{FA10FB9A-7A53-482D-94B0-BBF15E4D056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BF40FE5-2D39-49AF-A8D8-517DCD1DD9C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45EFFF9-812D-4174-B3FC-A38E6106A2A3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Use Cardstock</a:t>
          </a:r>
          <a:endParaRPr lang="en-US" dirty="0"/>
        </a:p>
      </dgm:t>
    </dgm:pt>
    <dgm:pt modelId="{9BF9223A-9D2A-4576-BBFE-306500F55447}" type="parTrans" cxnId="{6618636D-250A-4AE1-B08D-779898FC49E7}">
      <dgm:prSet/>
      <dgm:spPr/>
      <dgm:t>
        <a:bodyPr/>
        <a:lstStyle/>
        <a:p>
          <a:endParaRPr lang="en-US"/>
        </a:p>
      </dgm:t>
    </dgm:pt>
    <dgm:pt modelId="{183FBD59-DBB0-4101-A570-497F8139F99A}" type="sibTrans" cxnId="{6618636D-250A-4AE1-B08D-779898FC49E7}">
      <dgm:prSet/>
      <dgm:spPr/>
      <dgm:t>
        <a:bodyPr/>
        <a:lstStyle/>
        <a:p>
          <a:endParaRPr lang="en-US"/>
        </a:p>
      </dgm:t>
    </dgm:pt>
    <dgm:pt modelId="{9C7EEE1B-CDBD-4037-95A8-BC012C0BE49B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60-30-10 Rule</a:t>
          </a:r>
          <a:endParaRPr lang="en-US" dirty="0"/>
        </a:p>
      </dgm:t>
    </dgm:pt>
    <dgm:pt modelId="{CC1EA7F7-14EE-42E8-AE9C-9383EC614167}" type="parTrans" cxnId="{60E2D180-2167-49B5-92AB-D8FC74985823}">
      <dgm:prSet/>
      <dgm:spPr/>
      <dgm:t>
        <a:bodyPr/>
        <a:lstStyle/>
        <a:p>
          <a:endParaRPr lang="en-US"/>
        </a:p>
      </dgm:t>
    </dgm:pt>
    <dgm:pt modelId="{3071D6F1-3240-404A-9D7B-0B787829F1B8}" type="sibTrans" cxnId="{60E2D180-2167-49B5-92AB-D8FC74985823}">
      <dgm:prSet/>
      <dgm:spPr/>
      <dgm:t>
        <a:bodyPr/>
        <a:lstStyle/>
        <a:p>
          <a:endParaRPr lang="en-US"/>
        </a:p>
      </dgm:t>
    </dgm:pt>
    <dgm:pt modelId="{B6060974-3B30-4A18-80E0-1B15954B793B}">
      <dgm:prSet/>
      <dgm:spPr/>
      <dgm:t>
        <a:bodyPr/>
        <a:lstStyle/>
        <a:p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No Stock Photos</a:t>
          </a:r>
          <a:endParaRPr lang="en-US" dirty="0"/>
        </a:p>
      </dgm:t>
    </dgm:pt>
    <dgm:pt modelId="{82E267EB-1CF9-4F5C-AA19-5AB4D9DD776D}" type="parTrans" cxnId="{5DA62804-42F7-4D24-93FB-BCF96197AFB1}">
      <dgm:prSet/>
      <dgm:spPr/>
      <dgm:t>
        <a:bodyPr/>
        <a:lstStyle/>
        <a:p>
          <a:endParaRPr lang="en-US"/>
        </a:p>
      </dgm:t>
    </dgm:pt>
    <dgm:pt modelId="{B4C2D20F-D25E-4CCD-8887-D71FA0245151}" type="sibTrans" cxnId="{5DA62804-42F7-4D24-93FB-BCF96197AFB1}">
      <dgm:prSet/>
      <dgm:spPr/>
      <dgm:t>
        <a:bodyPr/>
        <a:lstStyle/>
        <a:p>
          <a:endParaRPr lang="en-US"/>
        </a:p>
      </dgm:t>
    </dgm:pt>
    <dgm:pt modelId="{1F73AB63-FC9E-4207-A887-93D2DC6A35F5}" type="pres">
      <dgm:prSet presAssocID="{9BF40FE5-2D39-49AF-A8D8-517DCD1DD9C1}" presName="root" presStyleCnt="0">
        <dgm:presLayoutVars>
          <dgm:dir/>
          <dgm:resizeHandles val="exact"/>
        </dgm:presLayoutVars>
      </dgm:prSet>
      <dgm:spPr/>
    </dgm:pt>
    <dgm:pt modelId="{A4B809B1-E0EC-42EF-AEFF-96B13F28EF67}" type="pres">
      <dgm:prSet presAssocID="{345EFFF9-812D-4174-B3FC-A38E6106A2A3}" presName="compNode" presStyleCnt="0"/>
      <dgm:spPr/>
    </dgm:pt>
    <dgm:pt modelId="{0EBFE6DF-7530-43A0-A198-91FB4336E54E}" type="pres">
      <dgm:prSet presAssocID="{345EFFF9-812D-4174-B3FC-A38E6106A2A3}" presName="iconBgRect" presStyleLbl="bgShp" presStyleIdx="0" presStyleCnt="3"/>
      <dgm:spPr/>
    </dgm:pt>
    <dgm:pt modelId="{98DF63D0-79DB-4DE6-84C4-04D30A4F5F4D}" type="pres">
      <dgm:prSet presAssocID="{345EFFF9-812D-4174-B3FC-A38E6106A2A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B62043B6-1F14-4A74-AB7A-1E58FDF4F37D}" type="pres">
      <dgm:prSet presAssocID="{345EFFF9-812D-4174-B3FC-A38E6106A2A3}" presName="spaceRect" presStyleCnt="0"/>
      <dgm:spPr/>
    </dgm:pt>
    <dgm:pt modelId="{FAAA9DCE-CC41-478A-A135-134BEFA616CA}" type="pres">
      <dgm:prSet presAssocID="{345EFFF9-812D-4174-B3FC-A38E6106A2A3}" presName="textRect" presStyleLbl="revTx" presStyleIdx="0" presStyleCnt="3">
        <dgm:presLayoutVars>
          <dgm:chMax val="1"/>
          <dgm:chPref val="1"/>
        </dgm:presLayoutVars>
      </dgm:prSet>
      <dgm:spPr/>
    </dgm:pt>
    <dgm:pt modelId="{D39482E0-DF25-4FDA-8C51-9CC21C8E4F3E}" type="pres">
      <dgm:prSet presAssocID="{183FBD59-DBB0-4101-A570-497F8139F99A}" presName="sibTrans" presStyleCnt="0"/>
      <dgm:spPr/>
    </dgm:pt>
    <dgm:pt modelId="{EDF23E29-71BA-4489-8074-53A7D2F223B0}" type="pres">
      <dgm:prSet presAssocID="{9C7EEE1B-CDBD-4037-95A8-BC012C0BE49B}" presName="compNode" presStyleCnt="0"/>
      <dgm:spPr/>
    </dgm:pt>
    <dgm:pt modelId="{5E857CC1-2734-4D44-8FB2-B940A2C452FE}" type="pres">
      <dgm:prSet presAssocID="{9C7EEE1B-CDBD-4037-95A8-BC012C0BE49B}" presName="iconBgRect" presStyleLbl="bgShp" presStyleIdx="1" presStyleCnt="3"/>
      <dgm:spPr/>
    </dgm:pt>
    <dgm:pt modelId="{44B106A4-00BA-4D44-819D-DFD03F01EC78}" type="pres">
      <dgm:prSet presAssocID="{9C7EEE1B-CDBD-4037-95A8-BC012C0BE49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4FFC44A3-2629-48FA-AD7C-CA7A00E0198D}" type="pres">
      <dgm:prSet presAssocID="{9C7EEE1B-CDBD-4037-95A8-BC012C0BE49B}" presName="spaceRect" presStyleCnt="0"/>
      <dgm:spPr/>
    </dgm:pt>
    <dgm:pt modelId="{779F7E99-9BE3-4B3C-9113-883210C4363E}" type="pres">
      <dgm:prSet presAssocID="{9C7EEE1B-CDBD-4037-95A8-BC012C0BE49B}" presName="textRect" presStyleLbl="revTx" presStyleIdx="1" presStyleCnt="3">
        <dgm:presLayoutVars>
          <dgm:chMax val="1"/>
          <dgm:chPref val="1"/>
        </dgm:presLayoutVars>
      </dgm:prSet>
      <dgm:spPr/>
    </dgm:pt>
    <dgm:pt modelId="{04F34AAB-9B3E-44B7-AC0D-2D0F3E645B4A}" type="pres">
      <dgm:prSet presAssocID="{3071D6F1-3240-404A-9D7B-0B787829F1B8}" presName="sibTrans" presStyleCnt="0"/>
      <dgm:spPr/>
    </dgm:pt>
    <dgm:pt modelId="{49FA5346-2323-4380-A103-34F4E4F74472}" type="pres">
      <dgm:prSet presAssocID="{B6060974-3B30-4A18-80E0-1B15954B793B}" presName="compNode" presStyleCnt="0"/>
      <dgm:spPr/>
    </dgm:pt>
    <dgm:pt modelId="{9902C2CB-1478-4CC2-99B5-8AD7A09C945B}" type="pres">
      <dgm:prSet presAssocID="{B6060974-3B30-4A18-80E0-1B15954B793B}" presName="iconBgRect" presStyleLbl="bgShp" presStyleIdx="2" presStyleCnt="3"/>
      <dgm:spPr/>
    </dgm:pt>
    <dgm:pt modelId="{6883D7CC-D8ED-459C-B805-1B2B98EAEFB9}" type="pres">
      <dgm:prSet presAssocID="{B6060974-3B30-4A18-80E0-1B15954B793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162C0FC-440C-4CB7-9611-400A9181E0C5}" type="pres">
      <dgm:prSet presAssocID="{B6060974-3B30-4A18-80E0-1B15954B793B}" presName="spaceRect" presStyleCnt="0"/>
      <dgm:spPr/>
    </dgm:pt>
    <dgm:pt modelId="{23A942B1-4C45-4423-9A83-4077193FEF9D}" type="pres">
      <dgm:prSet presAssocID="{B6060974-3B30-4A18-80E0-1B15954B793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DA62804-42F7-4D24-93FB-BCF96197AFB1}" srcId="{9BF40FE5-2D39-49AF-A8D8-517DCD1DD9C1}" destId="{B6060974-3B30-4A18-80E0-1B15954B793B}" srcOrd="2" destOrd="0" parTransId="{82E267EB-1CF9-4F5C-AA19-5AB4D9DD776D}" sibTransId="{B4C2D20F-D25E-4CCD-8887-D71FA0245151}"/>
    <dgm:cxn modelId="{0090FB1B-5DA7-456D-ABEF-BF9EB948328A}" type="presOf" srcId="{9C7EEE1B-CDBD-4037-95A8-BC012C0BE49B}" destId="{779F7E99-9BE3-4B3C-9113-883210C4363E}" srcOrd="0" destOrd="0" presId="urn:microsoft.com/office/officeart/2018/5/layout/IconCircleLabelList"/>
    <dgm:cxn modelId="{12F0425D-3140-41D8-BB47-13CF8E60BCED}" type="presOf" srcId="{345EFFF9-812D-4174-B3FC-A38E6106A2A3}" destId="{FAAA9DCE-CC41-478A-A135-134BEFA616CA}" srcOrd="0" destOrd="0" presId="urn:microsoft.com/office/officeart/2018/5/layout/IconCircleLabelList"/>
    <dgm:cxn modelId="{6618636D-250A-4AE1-B08D-779898FC49E7}" srcId="{9BF40FE5-2D39-49AF-A8D8-517DCD1DD9C1}" destId="{345EFFF9-812D-4174-B3FC-A38E6106A2A3}" srcOrd="0" destOrd="0" parTransId="{9BF9223A-9D2A-4576-BBFE-306500F55447}" sibTransId="{183FBD59-DBB0-4101-A570-497F8139F99A}"/>
    <dgm:cxn modelId="{94CFD84E-5D54-48FD-A8E9-55F8955A818A}" type="presOf" srcId="{9BF40FE5-2D39-49AF-A8D8-517DCD1DD9C1}" destId="{1F73AB63-FC9E-4207-A887-93D2DC6A35F5}" srcOrd="0" destOrd="0" presId="urn:microsoft.com/office/officeart/2018/5/layout/IconCircleLabelList"/>
    <dgm:cxn modelId="{78D6474F-DE4C-4FCA-AED6-0E001AE7C7D4}" type="presOf" srcId="{B6060974-3B30-4A18-80E0-1B15954B793B}" destId="{23A942B1-4C45-4423-9A83-4077193FEF9D}" srcOrd="0" destOrd="0" presId="urn:microsoft.com/office/officeart/2018/5/layout/IconCircleLabelList"/>
    <dgm:cxn modelId="{60E2D180-2167-49B5-92AB-D8FC74985823}" srcId="{9BF40FE5-2D39-49AF-A8D8-517DCD1DD9C1}" destId="{9C7EEE1B-CDBD-4037-95A8-BC012C0BE49B}" srcOrd="1" destOrd="0" parTransId="{CC1EA7F7-14EE-42E8-AE9C-9383EC614167}" sibTransId="{3071D6F1-3240-404A-9D7B-0B787829F1B8}"/>
    <dgm:cxn modelId="{FBF0474D-2175-484E-94F5-B4AB7360DB5B}" type="presParOf" srcId="{1F73AB63-FC9E-4207-A887-93D2DC6A35F5}" destId="{A4B809B1-E0EC-42EF-AEFF-96B13F28EF67}" srcOrd="0" destOrd="0" presId="urn:microsoft.com/office/officeart/2018/5/layout/IconCircleLabelList"/>
    <dgm:cxn modelId="{B50FDD5A-A32F-4B7B-8751-BDF280ABB12F}" type="presParOf" srcId="{A4B809B1-E0EC-42EF-AEFF-96B13F28EF67}" destId="{0EBFE6DF-7530-43A0-A198-91FB4336E54E}" srcOrd="0" destOrd="0" presId="urn:microsoft.com/office/officeart/2018/5/layout/IconCircleLabelList"/>
    <dgm:cxn modelId="{24E7ABBC-5A79-4767-B73A-5DD15602F174}" type="presParOf" srcId="{A4B809B1-E0EC-42EF-AEFF-96B13F28EF67}" destId="{98DF63D0-79DB-4DE6-84C4-04D30A4F5F4D}" srcOrd="1" destOrd="0" presId="urn:microsoft.com/office/officeart/2018/5/layout/IconCircleLabelList"/>
    <dgm:cxn modelId="{18C43026-46E7-43FE-B2F0-16D89EF3A81F}" type="presParOf" srcId="{A4B809B1-E0EC-42EF-AEFF-96B13F28EF67}" destId="{B62043B6-1F14-4A74-AB7A-1E58FDF4F37D}" srcOrd="2" destOrd="0" presId="urn:microsoft.com/office/officeart/2018/5/layout/IconCircleLabelList"/>
    <dgm:cxn modelId="{A950C095-1B7A-45E9-B7E1-4CDC885E8781}" type="presParOf" srcId="{A4B809B1-E0EC-42EF-AEFF-96B13F28EF67}" destId="{FAAA9DCE-CC41-478A-A135-134BEFA616CA}" srcOrd="3" destOrd="0" presId="urn:microsoft.com/office/officeart/2018/5/layout/IconCircleLabelList"/>
    <dgm:cxn modelId="{C270F203-1329-4125-8E0C-D5B78A686CEF}" type="presParOf" srcId="{1F73AB63-FC9E-4207-A887-93D2DC6A35F5}" destId="{D39482E0-DF25-4FDA-8C51-9CC21C8E4F3E}" srcOrd="1" destOrd="0" presId="urn:microsoft.com/office/officeart/2018/5/layout/IconCircleLabelList"/>
    <dgm:cxn modelId="{51AF769C-AB7B-4AA8-92AF-66184FE387FD}" type="presParOf" srcId="{1F73AB63-FC9E-4207-A887-93D2DC6A35F5}" destId="{EDF23E29-71BA-4489-8074-53A7D2F223B0}" srcOrd="2" destOrd="0" presId="urn:microsoft.com/office/officeart/2018/5/layout/IconCircleLabelList"/>
    <dgm:cxn modelId="{023CA296-1514-4B02-B399-36BE2140B4C8}" type="presParOf" srcId="{EDF23E29-71BA-4489-8074-53A7D2F223B0}" destId="{5E857CC1-2734-4D44-8FB2-B940A2C452FE}" srcOrd="0" destOrd="0" presId="urn:microsoft.com/office/officeart/2018/5/layout/IconCircleLabelList"/>
    <dgm:cxn modelId="{8AFAED18-F686-43F6-B52A-E112B85FAFEC}" type="presParOf" srcId="{EDF23E29-71BA-4489-8074-53A7D2F223B0}" destId="{44B106A4-00BA-4D44-819D-DFD03F01EC78}" srcOrd="1" destOrd="0" presId="urn:microsoft.com/office/officeart/2018/5/layout/IconCircleLabelList"/>
    <dgm:cxn modelId="{057D89E9-06A7-4B9B-A028-1D73B5A28937}" type="presParOf" srcId="{EDF23E29-71BA-4489-8074-53A7D2F223B0}" destId="{4FFC44A3-2629-48FA-AD7C-CA7A00E0198D}" srcOrd="2" destOrd="0" presId="urn:microsoft.com/office/officeart/2018/5/layout/IconCircleLabelList"/>
    <dgm:cxn modelId="{87299360-12B5-4A2B-B047-23E9DC318E1B}" type="presParOf" srcId="{EDF23E29-71BA-4489-8074-53A7D2F223B0}" destId="{779F7E99-9BE3-4B3C-9113-883210C4363E}" srcOrd="3" destOrd="0" presId="urn:microsoft.com/office/officeart/2018/5/layout/IconCircleLabelList"/>
    <dgm:cxn modelId="{8942E660-7535-4984-B61B-61BB1264E50A}" type="presParOf" srcId="{1F73AB63-FC9E-4207-A887-93D2DC6A35F5}" destId="{04F34AAB-9B3E-44B7-AC0D-2D0F3E645B4A}" srcOrd="3" destOrd="0" presId="urn:microsoft.com/office/officeart/2018/5/layout/IconCircleLabelList"/>
    <dgm:cxn modelId="{BF5DE477-1A7A-4AA5-840F-5CBB230C0901}" type="presParOf" srcId="{1F73AB63-FC9E-4207-A887-93D2DC6A35F5}" destId="{49FA5346-2323-4380-A103-34F4E4F74472}" srcOrd="4" destOrd="0" presId="urn:microsoft.com/office/officeart/2018/5/layout/IconCircleLabelList"/>
    <dgm:cxn modelId="{891102DA-2925-491F-AB11-575B80195220}" type="presParOf" srcId="{49FA5346-2323-4380-A103-34F4E4F74472}" destId="{9902C2CB-1478-4CC2-99B5-8AD7A09C945B}" srcOrd="0" destOrd="0" presId="urn:microsoft.com/office/officeart/2018/5/layout/IconCircleLabelList"/>
    <dgm:cxn modelId="{C7EAC7F6-FAB2-4AF9-B450-78E1147EE112}" type="presParOf" srcId="{49FA5346-2323-4380-A103-34F4E4F74472}" destId="{6883D7CC-D8ED-459C-B805-1B2B98EAEFB9}" srcOrd="1" destOrd="0" presId="urn:microsoft.com/office/officeart/2018/5/layout/IconCircleLabelList"/>
    <dgm:cxn modelId="{50091792-0067-4B8C-905A-24B92449B4D4}" type="presParOf" srcId="{49FA5346-2323-4380-A103-34F4E4F74472}" destId="{8162C0FC-440C-4CB7-9611-400A9181E0C5}" srcOrd="2" destOrd="0" presId="urn:microsoft.com/office/officeart/2018/5/layout/IconCircleLabelList"/>
    <dgm:cxn modelId="{7A092B4B-0A64-4329-9959-3939940AC849}" type="presParOf" srcId="{49FA5346-2323-4380-A103-34F4E4F74472}" destId="{23A942B1-4C45-4423-9A83-4077193FEF9D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8EEA4E-C4B5-4A12-B5D8-EFB8862EA57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14B73F8-0602-44D9-942C-D5B558A7F6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500" b="1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Campaign Website</a:t>
          </a:r>
        </a:p>
      </dgm:t>
    </dgm:pt>
    <dgm:pt modelId="{10F2A266-1CE9-42A7-9593-FBA708335E4E}" type="parTrans" cxnId="{C51C013A-E981-4C9F-81A6-DE59AB6F55C8}">
      <dgm:prSet/>
      <dgm:spPr/>
      <dgm:t>
        <a:bodyPr/>
        <a:lstStyle/>
        <a:p>
          <a:endParaRPr lang="en-US" sz="2500" b="1"/>
        </a:p>
      </dgm:t>
    </dgm:pt>
    <dgm:pt modelId="{1A674E99-DBB8-473D-9A0D-E54C1A847AB5}" type="sibTrans" cxnId="{C51C013A-E981-4C9F-81A6-DE59AB6F55C8}">
      <dgm:prSet/>
      <dgm:spPr/>
      <dgm:t>
        <a:bodyPr/>
        <a:lstStyle/>
        <a:p>
          <a:pPr>
            <a:lnSpc>
              <a:spcPct val="100000"/>
            </a:lnSpc>
          </a:pPr>
          <a:endParaRPr lang="en-US" sz="2500" b="1"/>
        </a:p>
      </dgm:t>
    </dgm:pt>
    <dgm:pt modelId="{01771BF0-6504-446D-83BC-25141E6D10CF}">
      <dgm:prSet custT="1"/>
      <dgm:spPr>
        <a:noFill/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>
            <a:lnSpc>
              <a:spcPct val="100000"/>
            </a:lnSpc>
          </a:pPr>
          <a:r>
            <a:rPr lang="en-US" sz="2500" b="1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Newsletters</a:t>
          </a:r>
        </a:p>
      </dgm:t>
    </dgm:pt>
    <dgm:pt modelId="{85E04D17-4DA8-4A21-8908-4DBFAA0A1EBF}" type="parTrans" cxnId="{5860D354-036D-4ED2-8BFE-0079F4B6E2DC}">
      <dgm:prSet/>
      <dgm:spPr/>
      <dgm:t>
        <a:bodyPr/>
        <a:lstStyle/>
        <a:p>
          <a:endParaRPr lang="en-US" sz="2500" b="1"/>
        </a:p>
      </dgm:t>
    </dgm:pt>
    <dgm:pt modelId="{178308D3-7DA6-463B-8F0A-60A806214FD2}" type="sibTrans" cxnId="{5860D354-036D-4ED2-8BFE-0079F4B6E2DC}">
      <dgm:prSet/>
      <dgm:spPr/>
      <dgm:t>
        <a:bodyPr/>
        <a:lstStyle/>
        <a:p>
          <a:pPr>
            <a:lnSpc>
              <a:spcPct val="100000"/>
            </a:lnSpc>
          </a:pPr>
          <a:endParaRPr lang="en-US" sz="2500" b="1"/>
        </a:p>
      </dgm:t>
    </dgm:pt>
    <dgm:pt modelId="{10FF031F-B470-4CB1-BC53-1A6CC504059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500" b="1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Social Media</a:t>
          </a:r>
          <a:endParaRPr lang="en-US" sz="2500" b="1" dirty="0"/>
        </a:p>
      </dgm:t>
    </dgm:pt>
    <dgm:pt modelId="{CCD912CD-7474-4D08-B95C-D6CFBA772567}" type="parTrans" cxnId="{1490B3A6-F19E-4FFE-B549-304AB3D34FB5}">
      <dgm:prSet/>
      <dgm:spPr/>
      <dgm:t>
        <a:bodyPr/>
        <a:lstStyle/>
        <a:p>
          <a:endParaRPr lang="en-US" sz="2500" b="1"/>
        </a:p>
      </dgm:t>
    </dgm:pt>
    <dgm:pt modelId="{97F3EEC3-72BA-4020-AFD5-910665168405}" type="sibTrans" cxnId="{1490B3A6-F19E-4FFE-B549-304AB3D34FB5}">
      <dgm:prSet/>
      <dgm:spPr/>
      <dgm:t>
        <a:bodyPr/>
        <a:lstStyle/>
        <a:p>
          <a:pPr>
            <a:lnSpc>
              <a:spcPct val="100000"/>
            </a:lnSpc>
          </a:pPr>
          <a:endParaRPr lang="en-US" sz="2500" b="1"/>
        </a:p>
      </dgm:t>
    </dgm:pt>
    <dgm:pt modelId="{9475350F-D412-41AC-9476-2668B16657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500" b="1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Sponsored Bills</a:t>
          </a:r>
          <a:endParaRPr lang="en-US" sz="2500" b="1" dirty="0"/>
        </a:p>
      </dgm:t>
    </dgm:pt>
    <dgm:pt modelId="{D03C70A5-727F-44E9-83A9-4B911E645FC2}" type="parTrans" cxnId="{B5769B70-D688-4A6B-9BEB-BA27330DCFC8}">
      <dgm:prSet/>
      <dgm:spPr/>
      <dgm:t>
        <a:bodyPr/>
        <a:lstStyle/>
        <a:p>
          <a:endParaRPr lang="en-US" sz="2500" b="1"/>
        </a:p>
      </dgm:t>
    </dgm:pt>
    <dgm:pt modelId="{D7A6791F-080A-4D01-9977-BE0A7CF8E0AD}" type="sibTrans" cxnId="{B5769B70-D688-4A6B-9BEB-BA27330DCFC8}">
      <dgm:prSet/>
      <dgm:spPr/>
      <dgm:t>
        <a:bodyPr/>
        <a:lstStyle/>
        <a:p>
          <a:endParaRPr lang="en-US" sz="2500" b="1"/>
        </a:p>
      </dgm:t>
    </dgm:pt>
    <dgm:pt modelId="{5A3393E8-D489-4CD5-82F1-359906436E7D}" type="pres">
      <dgm:prSet presAssocID="{688EEA4E-C4B5-4A12-B5D8-EFB8862EA57B}" presName="root" presStyleCnt="0">
        <dgm:presLayoutVars>
          <dgm:dir/>
          <dgm:resizeHandles val="exact"/>
        </dgm:presLayoutVars>
      </dgm:prSet>
      <dgm:spPr/>
    </dgm:pt>
    <dgm:pt modelId="{A6383FA0-D98A-4298-8A83-B2FB4E3A9229}" type="pres">
      <dgm:prSet presAssocID="{688EEA4E-C4B5-4A12-B5D8-EFB8862EA57B}" presName="container" presStyleCnt="0">
        <dgm:presLayoutVars>
          <dgm:dir/>
          <dgm:resizeHandles val="exact"/>
        </dgm:presLayoutVars>
      </dgm:prSet>
      <dgm:spPr/>
    </dgm:pt>
    <dgm:pt modelId="{4D6E4EC2-F7CF-4A46-9642-CC0D392AC17B}" type="pres">
      <dgm:prSet presAssocID="{D14B73F8-0602-44D9-942C-D5B558A7F6F8}" presName="compNode" presStyleCnt="0"/>
      <dgm:spPr/>
    </dgm:pt>
    <dgm:pt modelId="{9DDEBA14-7D62-4D2B-AACF-1D7701190F94}" type="pres">
      <dgm:prSet presAssocID="{D14B73F8-0602-44D9-942C-D5B558A7F6F8}" presName="iconBgRect" presStyleLbl="bgShp" presStyleIdx="0" presStyleCnt="4"/>
      <dgm:spPr>
        <a:solidFill>
          <a:srgbClr val="005695"/>
        </a:solidFill>
      </dgm:spPr>
    </dgm:pt>
    <dgm:pt modelId="{F65254F9-6050-4023-9838-45B002444178}" type="pres">
      <dgm:prSet presAssocID="{D14B73F8-0602-44D9-942C-D5B558A7F6F8}" presName="iconRect" presStyleLbl="node1" presStyleIdx="0" presStyleCnt="4"/>
      <dgm:spPr>
        <a:ln>
          <a:noFill/>
        </a:ln>
      </dgm:spPr>
    </dgm:pt>
    <dgm:pt modelId="{3926ED59-A50A-489C-AB37-57E372E57BC5}" type="pres">
      <dgm:prSet presAssocID="{D14B73F8-0602-44D9-942C-D5B558A7F6F8}" presName="spaceRect" presStyleCnt="0"/>
      <dgm:spPr/>
    </dgm:pt>
    <dgm:pt modelId="{C63EC54C-FAF0-4702-B1AF-4DFAC82EEAA2}" type="pres">
      <dgm:prSet presAssocID="{D14B73F8-0602-44D9-942C-D5B558A7F6F8}" presName="textRect" presStyleLbl="revTx" presStyleIdx="0" presStyleCnt="4">
        <dgm:presLayoutVars>
          <dgm:chMax val="1"/>
          <dgm:chPref val="1"/>
        </dgm:presLayoutVars>
      </dgm:prSet>
      <dgm:spPr/>
    </dgm:pt>
    <dgm:pt modelId="{8C87951B-11A9-46DD-BF59-F72B4DE23607}" type="pres">
      <dgm:prSet presAssocID="{1A674E99-DBB8-473D-9A0D-E54C1A847AB5}" presName="sibTrans" presStyleLbl="sibTrans2D1" presStyleIdx="0" presStyleCnt="0"/>
      <dgm:spPr/>
    </dgm:pt>
    <dgm:pt modelId="{F5DB30C8-6B34-4901-AE49-D7F00197CDBC}" type="pres">
      <dgm:prSet presAssocID="{01771BF0-6504-446D-83BC-25141E6D10CF}" presName="compNode" presStyleCnt="0"/>
      <dgm:spPr/>
    </dgm:pt>
    <dgm:pt modelId="{E4B8D7F4-7559-4E15-A23D-712BF3A7DCBF}" type="pres">
      <dgm:prSet presAssocID="{01771BF0-6504-446D-83BC-25141E6D10CF}" presName="iconBgRect" presStyleLbl="bgShp" presStyleIdx="1" presStyleCnt="4"/>
      <dgm:spPr>
        <a:solidFill>
          <a:srgbClr val="005695"/>
        </a:solidFill>
      </dgm:spPr>
    </dgm:pt>
    <dgm:pt modelId="{87783CB4-9FAA-4236-83EA-3BA5AA5C2C52}" type="pres">
      <dgm:prSet presAssocID="{01771BF0-6504-446D-83BC-25141E6D10CF}" presName="iconRect" presStyleLbl="node1" presStyleIdx="1" presStyleCnt="4"/>
      <dgm:spPr/>
    </dgm:pt>
    <dgm:pt modelId="{A8B89098-9217-4185-B157-04EBF28474A6}" type="pres">
      <dgm:prSet presAssocID="{01771BF0-6504-446D-83BC-25141E6D10CF}" presName="spaceRect" presStyleCnt="0"/>
      <dgm:spPr/>
    </dgm:pt>
    <dgm:pt modelId="{1DA784CB-B0BE-4C27-81A4-10701842499F}" type="pres">
      <dgm:prSet presAssocID="{01771BF0-6504-446D-83BC-25141E6D10CF}" presName="textRect" presStyleLbl="revTx" presStyleIdx="1" presStyleCnt="4">
        <dgm:presLayoutVars>
          <dgm:chMax val="1"/>
          <dgm:chPref val="1"/>
        </dgm:presLayoutVars>
      </dgm:prSet>
      <dgm:spPr>
        <a:xfrm>
          <a:off x="6048223" y="381707"/>
          <a:ext cx="2672498" cy="1133787"/>
        </a:xfrm>
        <a:prstGeom prst="rect">
          <a:avLst/>
        </a:prstGeom>
      </dgm:spPr>
    </dgm:pt>
    <dgm:pt modelId="{BBA676B5-705B-4A03-9B5F-516D75DA872F}" type="pres">
      <dgm:prSet presAssocID="{178308D3-7DA6-463B-8F0A-60A806214FD2}" presName="sibTrans" presStyleLbl="sibTrans2D1" presStyleIdx="0" presStyleCnt="0"/>
      <dgm:spPr/>
    </dgm:pt>
    <dgm:pt modelId="{D8976505-549F-4D66-9859-DA17AFD2EA12}" type="pres">
      <dgm:prSet presAssocID="{10FF031F-B470-4CB1-BC53-1A6CC504059A}" presName="compNode" presStyleCnt="0"/>
      <dgm:spPr/>
    </dgm:pt>
    <dgm:pt modelId="{89394CA4-2426-4936-B6B7-A322306155E2}" type="pres">
      <dgm:prSet presAssocID="{10FF031F-B470-4CB1-BC53-1A6CC504059A}" presName="iconBgRect" presStyleLbl="bgShp" presStyleIdx="2" presStyleCnt="4"/>
      <dgm:spPr>
        <a:solidFill>
          <a:srgbClr val="005695"/>
        </a:solidFill>
      </dgm:spPr>
    </dgm:pt>
    <dgm:pt modelId="{0CDD5A2A-8FE5-4A87-86E9-C634F66B1E55}" type="pres">
      <dgm:prSet presAssocID="{10FF031F-B470-4CB1-BC53-1A6CC504059A}" presName="iconRect" presStyleLbl="node1" presStyleIdx="2" presStyleCnt="4"/>
      <dgm:spPr/>
    </dgm:pt>
    <dgm:pt modelId="{0CE1F991-FD97-4D65-8FB5-E9C9E8EC9506}" type="pres">
      <dgm:prSet presAssocID="{10FF031F-B470-4CB1-BC53-1A6CC504059A}" presName="spaceRect" presStyleCnt="0"/>
      <dgm:spPr/>
    </dgm:pt>
    <dgm:pt modelId="{4EC2A832-82B8-42F3-B9B0-5A59B5EFA20D}" type="pres">
      <dgm:prSet presAssocID="{10FF031F-B470-4CB1-BC53-1A6CC504059A}" presName="textRect" presStyleLbl="revTx" presStyleIdx="2" presStyleCnt="4">
        <dgm:presLayoutVars>
          <dgm:chMax val="1"/>
          <dgm:chPref val="1"/>
        </dgm:presLayoutVars>
      </dgm:prSet>
      <dgm:spPr/>
    </dgm:pt>
    <dgm:pt modelId="{34B22043-41D5-49D5-8A7A-4FBDC8A0E996}" type="pres">
      <dgm:prSet presAssocID="{97F3EEC3-72BA-4020-AFD5-910665168405}" presName="sibTrans" presStyleLbl="sibTrans2D1" presStyleIdx="0" presStyleCnt="0"/>
      <dgm:spPr/>
    </dgm:pt>
    <dgm:pt modelId="{7AC171AB-42F1-4BBD-98B4-23AED90AE199}" type="pres">
      <dgm:prSet presAssocID="{9475350F-D412-41AC-9476-2668B1665765}" presName="compNode" presStyleCnt="0"/>
      <dgm:spPr/>
    </dgm:pt>
    <dgm:pt modelId="{983B68CA-7AF7-479C-9F8C-F4ED8950EA99}" type="pres">
      <dgm:prSet presAssocID="{9475350F-D412-41AC-9476-2668B1665765}" presName="iconBgRect" presStyleLbl="bgShp" presStyleIdx="3" presStyleCnt="4"/>
      <dgm:spPr>
        <a:solidFill>
          <a:srgbClr val="005695"/>
        </a:solidFill>
      </dgm:spPr>
    </dgm:pt>
    <dgm:pt modelId="{6A09CC0E-EA6B-4551-889D-084FAC795D19}" type="pres">
      <dgm:prSet presAssocID="{9475350F-D412-41AC-9476-2668B1665765}" presName="iconRect" presStyleLbl="node1" presStyleIdx="3" presStyleCnt="4"/>
      <dgm:spPr/>
    </dgm:pt>
    <dgm:pt modelId="{B29D08BD-C250-498D-88CB-0EB74BB989B1}" type="pres">
      <dgm:prSet presAssocID="{9475350F-D412-41AC-9476-2668B1665765}" presName="spaceRect" presStyleCnt="0"/>
      <dgm:spPr/>
    </dgm:pt>
    <dgm:pt modelId="{FA10FB9A-7A53-482D-94B0-BBF15E4D056A}" type="pres">
      <dgm:prSet presAssocID="{9475350F-D412-41AC-9476-2668B166576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0BCC401-C06E-4EA2-A329-AD34E86D43CC}" type="presOf" srcId="{1A674E99-DBB8-473D-9A0D-E54C1A847AB5}" destId="{8C87951B-11A9-46DD-BF59-F72B4DE23607}" srcOrd="0" destOrd="0" presId="urn:microsoft.com/office/officeart/2018/2/layout/IconCircleList"/>
    <dgm:cxn modelId="{C51C013A-E981-4C9F-81A6-DE59AB6F55C8}" srcId="{688EEA4E-C4B5-4A12-B5D8-EFB8862EA57B}" destId="{D14B73F8-0602-44D9-942C-D5B558A7F6F8}" srcOrd="0" destOrd="0" parTransId="{10F2A266-1CE9-42A7-9593-FBA708335E4E}" sibTransId="{1A674E99-DBB8-473D-9A0D-E54C1A847AB5}"/>
    <dgm:cxn modelId="{00929641-3723-44B6-A7C1-34980BD9E5E8}" type="presOf" srcId="{9475350F-D412-41AC-9476-2668B1665765}" destId="{FA10FB9A-7A53-482D-94B0-BBF15E4D056A}" srcOrd="0" destOrd="0" presId="urn:microsoft.com/office/officeart/2018/2/layout/IconCircleList"/>
    <dgm:cxn modelId="{B5769B70-D688-4A6B-9BEB-BA27330DCFC8}" srcId="{688EEA4E-C4B5-4A12-B5D8-EFB8862EA57B}" destId="{9475350F-D412-41AC-9476-2668B1665765}" srcOrd="3" destOrd="0" parTransId="{D03C70A5-727F-44E9-83A9-4B911E645FC2}" sibTransId="{D7A6791F-080A-4D01-9977-BE0A7CF8E0AD}"/>
    <dgm:cxn modelId="{5860D354-036D-4ED2-8BFE-0079F4B6E2DC}" srcId="{688EEA4E-C4B5-4A12-B5D8-EFB8862EA57B}" destId="{01771BF0-6504-446D-83BC-25141E6D10CF}" srcOrd="1" destOrd="0" parTransId="{85E04D17-4DA8-4A21-8908-4DBFAA0A1EBF}" sibTransId="{178308D3-7DA6-463B-8F0A-60A806214FD2}"/>
    <dgm:cxn modelId="{4B04D35A-87F7-482D-A5AB-4F9AB212FD54}" type="presOf" srcId="{D14B73F8-0602-44D9-942C-D5B558A7F6F8}" destId="{C63EC54C-FAF0-4702-B1AF-4DFAC82EEAA2}" srcOrd="0" destOrd="0" presId="urn:microsoft.com/office/officeart/2018/2/layout/IconCircleList"/>
    <dgm:cxn modelId="{830A699A-B8BB-4171-9B7D-7D40A6BE5B3C}" type="presOf" srcId="{01771BF0-6504-446D-83BC-25141E6D10CF}" destId="{1DA784CB-B0BE-4C27-81A4-10701842499F}" srcOrd="0" destOrd="0" presId="urn:microsoft.com/office/officeart/2018/2/layout/IconCircleList"/>
    <dgm:cxn modelId="{1490B3A6-F19E-4FFE-B549-304AB3D34FB5}" srcId="{688EEA4E-C4B5-4A12-B5D8-EFB8862EA57B}" destId="{10FF031F-B470-4CB1-BC53-1A6CC504059A}" srcOrd="2" destOrd="0" parTransId="{CCD912CD-7474-4D08-B95C-D6CFBA772567}" sibTransId="{97F3EEC3-72BA-4020-AFD5-910665168405}"/>
    <dgm:cxn modelId="{4294BFA9-589C-4D64-A8DF-9D6A174BFE4C}" type="presOf" srcId="{688EEA4E-C4B5-4A12-B5D8-EFB8862EA57B}" destId="{5A3393E8-D489-4CD5-82F1-359906436E7D}" srcOrd="0" destOrd="0" presId="urn:microsoft.com/office/officeart/2018/2/layout/IconCircleList"/>
    <dgm:cxn modelId="{E65D41AD-7AE0-4DF1-A685-FBFA6997BE04}" type="presOf" srcId="{178308D3-7DA6-463B-8F0A-60A806214FD2}" destId="{BBA676B5-705B-4A03-9B5F-516D75DA872F}" srcOrd="0" destOrd="0" presId="urn:microsoft.com/office/officeart/2018/2/layout/IconCircleList"/>
    <dgm:cxn modelId="{B610ADBB-73B8-492B-8FDE-A80A91D133C4}" type="presOf" srcId="{10FF031F-B470-4CB1-BC53-1A6CC504059A}" destId="{4EC2A832-82B8-42F3-B9B0-5A59B5EFA20D}" srcOrd="0" destOrd="0" presId="urn:microsoft.com/office/officeart/2018/2/layout/IconCircleList"/>
    <dgm:cxn modelId="{1731BCE4-8C40-4440-9873-12D2412BD09F}" type="presOf" srcId="{97F3EEC3-72BA-4020-AFD5-910665168405}" destId="{34B22043-41D5-49D5-8A7A-4FBDC8A0E996}" srcOrd="0" destOrd="0" presId="urn:microsoft.com/office/officeart/2018/2/layout/IconCircleList"/>
    <dgm:cxn modelId="{FF01AB2A-96AC-4C6B-A7B3-CABFC43F1B2B}" type="presParOf" srcId="{5A3393E8-D489-4CD5-82F1-359906436E7D}" destId="{A6383FA0-D98A-4298-8A83-B2FB4E3A9229}" srcOrd="0" destOrd="0" presId="urn:microsoft.com/office/officeart/2018/2/layout/IconCircleList"/>
    <dgm:cxn modelId="{A3D8E356-C7B1-4D5B-9FA7-7E811BCE519C}" type="presParOf" srcId="{A6383FA0-D98A-4298-8A83-B2FB4E3A9229}" destId="{4D6E4EC2-F7CF-4A46-9642-CC0D392AC17B}" srcOrd="0" destOrd="0" presId="urn:microsoft.com/office/officeart/2018/2/layout/IconCircleList"/>
    <dgm:cxn modelId="{D10BEB4F-6E9F-46B8-AAAF-64F2C80EF3A4}" type="presParOf" srcId="{4D6E4EC2-F7CF-4A46-9642-CC0D392AC17B}" destId="{9DDEBA14-7D62-4D2B-AACF-1D7701190F94}" srcOrd="0" destOrd="0" presId="urn:microsoft.com/office/officeart/2018/2/layout/IconCircleList"/>
    <dgm:cxn modelId="{2DB21EB9-DB1F-4A71-8007-43CB5E36D354}" type="presParOf" srcId="{4D6E4EC2-F7CF-4A46-9642-CC0D392AC17B}" destId="{F65254F9-6050-4023-9838-45B002444178}" srcOrd="1" destOrd="0" presId="urn:microsoft.com/office/officeart/2018/2/layout/IconCircleList"/>
    <dgm:cxn modelId="{6F0D90BD-C883-4E09-8D9D-4CFF4D905AB2}" type="presParOf" srcId="{4D6E4EC2-F7CF-4A46-9642-CC0D392AC17B}" destId="{3926ED59-A50A-489C-AB37-57E372E57BC5}" srcOrd="2" destOrd="0" presId="urn:microsoft.com/office/officeart/2018/2/layout/IconCircleList"/>
    <dgm:cxn modelId="{C0D7A512-DA5B-4BDD-85E6-20DB2C68A013}" type="presParOf" srcId="{4D6E4EC2-F7CF-4A46-9642-CC0D392AC17B}" destId="{C63EC54C-FAF0-4702-B1AF-4DFAC82EEAA2}" srcOrd="3" destOrd="0" presId="urn:microsoft.com/office/officeart/2018/2/layout/IconCircleList"/>
    <dgm:cxn modelId="{2378004B-3FB0-4445-9B95-07A3D8A4209E}" type="presParOf" srcId="{A6383FA0-D98A-4298-8A83-B2FB4E3A9229}" destId="{8C87951B-11A9-46DD-BF59-F72B4DE23607}" srcOrd="1" destOrd="0" presId="urn:microsoft.com/office/officeart/2018/2/layout/IconCircleList"/>
    <dgm:cxn modelId="{A20B785C-88C7-493A-84C9-5FFFA28C05C9}" type="presParOf" srcId="{A6383FA0-D98A-4298-8A83-B2FB4E3A9229}" destId="{F5DB30C8-6B34-4901-AE49-D7F00197CDBC}" srcOrd="2" destOrd="0" presId="urn:microsoft.com/office/officeart/2018/2/layout/IconCircleList"/>
    <dgm:cxn modelId="{86F8FEDB-ABDC-4C87-8D95-C575FA70809A}" type="presParOf" srcId="{F5DB30C8-6B34-4901-AE49-D7F00197CDBC}" destId="{E4B8D7F4-7559-4E15-A23D-712BF3A7DCBF}" srcOrd="0" destOrd="0" presId="urn:microsoft.com/office/officeart/2018/2/layout/IconCircleList"/>
    <dgm:cxn modelId="{BF96A167-7A24-4984-94E9-662DB2E829F1}" type="presParOf" srcId="{F5DB30C8-6B34-4901-AE49-D7F00197CDBC}" destId="{87783CB4-9FAA-4236-83EA-3BA5AA5C2C52}" srcOrd="1" destOrd="0" presId="urn:microsoft.com/office/officeart/2018/2/layout/IconCircleList"/>
    <dgm:cxn modelId="{D263E759-24D0-48DA-BF50-9649A502000A}" type="presParOf" srcId="{F5DB30C8-6B34-4901-AE49-D7F00197CDBC}" destId="{A8B89098-9217-4185-B157-04EBF28474A6}" srcOrd="2" destOrd="0" presId="urn:microsoft.com/office/officeart/2018/2/layout/IconCircleList"/>
    <dgm:cxn modelId="{DD1708BA-DD19-473B-8117-C5D0851EA3AD}" type="presParOf" srcId="{F5DB30C8-6B34-4901-AE49-D7F00197CDBC}" destId="{1DA784CB-B0BE-4C27-81A4-10701842499F}" srcOrd="3" destOrd="0" presId="urn:microsoft.com/office/officeart/2018/2/layout/IconCircleList"/>
    <dgm:cxn modelId="{66BA8D70-1F33-4D41-A034-CFC57D174728}" type="presParOf" srcId="{A6383FA0-D98A-4298-8A83-B2FB4E3A9229}" destId="{BBA676B5-705B-4A03-9B5F-516D75DA872F}" srcOrd="3" destOrd="0" presId="urn:microsoft.com/office/officeart/2018/2/layout/IconCircleList"/>
    <dgm:cxn modelId="{5E198C46-7B7C-48D0-9783-1D17B9095185}" type="presParOf" srcId="{A6383FA0-D98A-4298-8A83-B2FB4E3A9229}" destId="{D8976505-549F-4D66-9859-DA17AFD2EA12}" srcOrd="4" destOrd="0" presId="urn:microsoft.com/office/officeart/2018/2/layout/IconCircleList"/>
    <dgm:cxn modelId="{C14DD115-CEA4-439A-9BB3-299892EBE163}" type="presParOf" srcId="{D8976505-549F-4D66-9859-DA17AFD2EA12}" destId="{89394CA4-2426-4936-B6B7-A322306155E2}" srcOrd="0" destOrd="0" presId="urn:microsoft.com/office/officeart/2018/2/layout/IconCircleList"/>
    <dgm:cxn modelId="{663D8C67-CAE2-430D-8AB1-D37F92757F6A}" type="presParOf" srcId="{D8976505-549F-4D66-9859-DA17AFD2EA12}" destId="{0CDD5A2A-8FE5-4A87-86E9-C634F66B1E55}" srcOrd="1" destOrd="0" presId="urn:microsoft.com/office/officeart/2018/2/layout/IconCircleList"/>
    <dgm:cxn modelId="{87BD8DEF-C2ED-48E3-95DB-5A1CDFDCDC00}" type="presParOf" srcId="{D8976505-549F-4D66-9859-DA17AFD2EA12}" destId="{0CE1F991-FD97-4D65-8FB5-E9C9E8EC9506}" srcOrd="2" destOrd="0" presId="urn:microsoft.com/office/officeart/2018/2/layout/IconCircleList"/>
    <dgm:cxn modelId="{CC2CCF39-1A54-490B-9656-26923E51E2B6}" type="presParOf" srcId="{D8976505-549F-4D66-9859-DA17AFD2EA12}" destId="{4EC2A832-82B8-42F3-B9B0-5A59B5EFA20D}" srcOrd="3" destOrd="0" presId="urn:microsoft.com/office/officeart/2018/2/layout/IconCircleList"/>
    <dgm:cxn modelId="{28AD2B24-E1DA-413A-A9BA-902CB900BEB7}" type="presParOf" srcId="{A6383FA0-D98A-4298-8A83-B2FB4E3A9229}" destId="{34B22043-41D5-49D5-8A7A-4FBDC8A0E996}" srcOrd="5" destOrd="0" presId="urn:microsoft.com/office/officeart/2018/2/layout/IconCircleList"/>
    <dgm:cxn modelId="{5942CB86-296F-43F5-A178-CAF5BF4BE7F9}" type="presParOf" srcId="{A6383FA0-D98A-4298-8A83-B2FB4E3A9229}" destId="{7AC171AB-42F1-4BBD-98B4-23AED90AE199}" srcOrd="6" destOrd="0" presId="urn:microsoft.com/office/officeart/2018/2/layout/IconCircleList"/>
    <dgm:cxn modelId="{91F2FEAF-1B47-4ED1-AD15-993529556C4E}" type="presParOf" srcId="{7AC171AB-42F1-4BBD-98B4-23AED90AE199}" destId="{983B68CA-7AF7-479C-9F8C-F4ED8950EA99}" srcOrd="0" destOrd="0" presId="urn:microsoft.com/office/officeart/2018/2/layout/IconCircleList"/>
    <dgm:cxn modelId="{49181B54-61F3-40B8-89FD-376D473AF0B5}" type="presParOf" srcId="{7AC171AB-42F1-4BBD-98B4-23AED90AE199}" destId="{6A09CC0E-EA6B-4551-889D-084FAC795D19}" srcOrd="1" destOrd="0" presId="urn:microsoft.com/office/officeart/2018/2/layout/IconCircleList"/>
    <dgm:cxn modelId="{2A85AD6E-61A2-4446-B301-4FCFC93DF235}" type="presParOf" srcId="{7AC171AB-42F1-4BBD-98B4-23AED90AE199}" destId="{B29D08BD-C250-498D-88CB-0EB74BB989B1}" srcOrd="2" destOrd="0" presId="urn:microsoft.com/office/officeart/2018/2/layout/IconCircleList"/>
    <dgm:cxn modelId="{6ED4CF78-FCF9-4E09-A692-ED9D72CA270D}" type="presParOf" srcId="{7AC171AB-42F1-4BBD-98B4-23AED90AE199}" destId="{FA10FB9A-7A53-482D-94B0-BBF15E4D056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F40FE5-2D39-49AF-A8D8-517DCD1DD9C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45EFFF9-812D-4174-B3FC-A38E6106A2A3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Crisis, Scandal</a:t>
          </a:r>
          <a:endParaRPr lang="en-US" dirty="0"/>
        </a:p>
      </dgm:t>
    </dgm:pt>
    <dgm:pt modelId="{9BF9223A-9D2A-4576-BBFE-306500F55447}" type="parTrans" cxnId="{6618636D-250A-4AE1-B08D-779898FC49E7}">
      <dgm:prSet/>
      <dgm:spPr/>
      <dgm:t>
        <a:bodyPr/>
        <a:lstStyle/>
        <a:p>
          <a:endParaRPr lang="en-US"/>
        </a:p>
      </dgm:t>
    </dgm:pt>
    <dgm:pt modelId="{183FBD59-DBB0-4101-A570-497F8139F99A}" type="sibTrans" cxnId="{6618636D-250A-4AE1-B08D-779898FC49E7}">
      <dgm:prSet/>
      <dgm:spPr/>
      <dgm:t>
        <a:bodyPr/>
        <a:lstStyle/>
        <a:p>
          <a:endParaRPr lang="en-US"/>
        </a:p>
      </dgm:t>
    </dgm:pt>
    <dgm:pt modelId="{9C7EEE1B-CDBD-4037-95A8-BC012C0BE49B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Media Attention</a:t>
          </a:r>
          <a:endParaRPr lang="en-US" dirty="0"/>
        </a:p>
      </dgm:t>
    </dgm:pt>
    <dgm:pt modelId="{CC1EA7F7-14EE-42E8-AE9C-9383EC614167}" type="parTrans" cxnId="{60E2D180-2167-49B5-92AB-D8FC74985823}">
      <dgm:prSet/>
      <dgm:spPr/>
      <dgm:t>
        <a:bodyPr/>
        <a:lstStyle/>
        <a:p>
          <a:endParaRPr lang="en-US"/>
        </a:p>
      </dgm:t>
    </dgm:pt>
    <dgm:pt modelId="{3071D6F1-3240-404A-9D7B-0B787829F1B8}" type="sibTrans" cxnId="{60E2D180-2167-49B5-92AB-D8FC74985823}">
      <dgm:prSet/>
      <dgm:spPr/>
      <dgm:t>
        <a:bodyPr/>
        <a:lstStyle/>
        <a:p>
          <a:endParaRPr lang="en-US"/>
        </a:p>
      </dgm:t>
    </dgm:pt>
    <dgm:pt modelId="{B6060974-3B30-4A18-80E0-1B15954B793B}">
      <dgm:prSet/>
      <dgm:spPr/>
      <dgm:t>
        <a:bodyPr/>
        <a:lstStyle/>
        <a:p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Protests, Petitions</a:t>
          </a:r>
          <a:endParaRPr lang="en-US" dirty="0"/>
        </a:p>
      </dgm:t>
    </dgm:pt>
    <dgm:pt modelId="{82E267EB-1CF9-4F5C-AA19-5AB4D9DD776D}" type="parTrans" cxnId="{5DA62804-42F7-4D24-93FB-BCF96197AFB1}">
      <dgm:prSet/>
      <dgm:spPr/>
      <dgm:t>
        <a:bodyPr/>
        <a:lstStyle/>
        <a:p>
          <a:endParaRPr lang="en-US"/>
        </a:p>
      </dgm:t>
    </dgm:pt>
    <dgm:pt modelId="{B4C2D20F-D25E-4CCD-8887-D71FA0245151}" type="sibTrans" cxnId="{5DA62804-42F7-4D24-93FB-BCF96197AFB1}">
      <dgm:prSet/>
      <dgm:spPr/>
      <dgm:t>
        <a:bodyPr/>
        <a:lstStyle/>
        <a:p>
          <a:endParaRPr lang="en-US"/>
        </a:p>
      </dgm:t>
    </dgm:pt>
    <dgm:pt modelId="{1F73AB63-FC9E-4207-A887-93D2DC6A35F5}" type="pres">
      <dgm:prSet presAssocID="{9BF40FE5-2D39-49AF-A8D8-517DCD1DD9C1}" presName="root" presStyleCnt="0">
        <dgm:presLayoutVars>
          <dgm:dir/>
          <dgm:resizeHandles val="exact"/>
        </dgm:presLayoutVars>
      </dgm:prSet>
      <dgm:spPr/>
    </dgm:pt>
    <dgm:pt modelId="{A4B809B1-E0EC-42EF-AEFF-96B13F28EF67}" type="pres">
      <dgm:prSet presAssocID="{345EFFF9-812D-4174-B3FC-A38E6106A2A3}" presName="compNode" presStyleCnt="0"/>
      <dgm:spPr/>
    </dgm:pt>
    <dgm:pt modelId="{0EBFE6DF-7530-43A0-A198-91FB4336E54E}" type="pres">
      <dgm:prSet presAssocID="{345EFFF9-812D-4174-B3FC-A38E6106A2A3}" presName="iconBgRect" presStyleLbl="bgShp" presStyleIdx="0" presStyleCnt="3"/>
      <dgm:spPr/>
    </dgm:pt>
    <dgm:pt modelId="{98DF63D0-79DB-4DE6-84C4-04D30A4F5F4D}" type="pres">
      <dgm:prSet presAssocID="{345EFFF9-812D-4174-B3FC-A38E6106A2A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B62043B6-1F14-4A74-AB7A-1E58FDF4F37D}" type="pres">
      <dgm:prSet presAssocID="{345EFFF9-812D-4174-B3FC-A38E6106A2A3}" presName="spaceRect" presStyleCnt="0"/>
      <dgm:spPr/>
    </dgm:pt>
    <dgm:pt modelId="{FAAA9DCE-CC41-478A-A135-134BEFA616CA}" type="pres">
      <dgm:prSet presAssocID="{345EFFF9-812D-4174-B3FC-A38E6106A2A3}" presName="textRect" presStyleLbl="revTx" presStyleIdx="0" presStyleCnt="3">
        <dgm:presLayoutVars>
          <dgm:chMax val="1"/>
          <dgm:chPref val="1"/>
        </dgm:presLayoutVars>
      </dgm:prSet>
      <dgm:spPr/>
    </dgm:pt>
    <dgm:pt modelId="{D39482E0-DF25-4FDA-8C51-9CC21C8E4F3E}" type="pres">
      <dgm:prSet presAssocID="{183FBD59-DBB0-4101-A570-497F8139F99A}" presName="sibTrans" presStyleCnt="0"/>
      <dgm:spPr/>
    </dgm:pt>
    <dgm:pt modelId="{EDF23E29-71BA-4489-8074-53A7D2F223B0}" type="pres">
      <dgm:prSet presAssocID="{9C7EEE1B-CDBD-4037-95A8-BC012C0BE49B}" presName="compNode" presStyleCnt="0"/>
      <dgm:spPr/>
    </dgm:pt>
    <dgm:pt modelId="{5E857CC1-2734-4D44-8FB2-B940A2C452FE}" type="pres">
      <dgm:prSet presAssocID="{9C7EEE1B-CDBD-4037-95A8-BC012C0BE49B}" presName="iconBgRect" presStyleLbl="bgShp" presStyleIdx="1" presStyleCnt="3"/>
      <dgm:spPr/>
    </dgm:pt>
    <dgm:pt modelId="{44B106A4-00BA-4D44-819D-DFD03F01EC78}" type="pres">
      <dgm:prSet presAssocID="{9C7EEE1B-CDBD-4037-95A8-BC012C0BE49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4FFC44A3-2629-48FA-AD7C-CA7A00E0198D}" type="pres">
      <dgm:prSet presAssocID="{9C7EEE1B-CDBD-4037-95A8-BC012C0BE49B}" presName="spaceRect" presStyleCnt="0"/>
      <dgm:spPr/>
    </dgm:pt>
    <dgm:pt modelId="{779F7E99-9BE3-4B3C-9113-883210C4363E}" type="pres">
      <dgm:prSet presAssocID="{9C7EEE1B-CDBD-4037-95A8-BC012C0BE49B}" presName="textRect" presStyleLbl="revTx" presStyleIdx="1" presStyleCnt="3">
        <dgm:presLayoutVars>
          <dgm:chMax val="1"/>
          <dgm:chPref val="1"/>
        </dgm:presLayoutVars>
      </dgm:prSet>
      <dgm:spPr/>
    </dgm:pt>
    <dgm:pt modelId="{04F34AAB-9B3E-44B7-AC0D-2D0F3E645B4A}" type="pres">
      <dgm:prSet presAssocID="{3071D6F1-3240-404A-9D7B-0B787829F1B8}" presName="sibTrans" presStyleCnt="0"/>
      <dgm:spPr/>
    </dgm:pt>
    <dgm:pt modelId="{49FA5346-2323-4380-A103-34F4E4F74472}" type="pres">
      <dgm:prSet presAssocID="{B6060974-3B30-4A18-80E0-1B15954B793B}" presName="compNode" presStyleCnt="0"/>
      <dgm:spPr/>
    </dgm:pt>
    <dgm:pt modelId="{9902C2CB-1478-4CC2-99B5-8AD7A09C945B}" type="pres">
      <dgm:prSet presAssocID="{B6060974-3B30-4A18-80E0-1B15954B793B}" presName="iconBgRect" presStyleLbl="bgShp" presStyleIdx="2" presStyleCnt="3"/>
      <dgm:spPr/>
    </dgm:pt>
    <dgm:pt modelId="{6883D7CC-D8ED-459C-B805-1B2B98EAEFB9}" type="pres">
      <dgm:prSet presAssocID="{B6060974-3B30-4A18-80E0-1B15954B793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162C0FC-440C-4CB7-9611-400A9181E0C5}" type="pres">
      <dgm:prSet presAssocID="{B6060974-3B30-4A18-80E0-1B15954B793B}" presName="spaceRect" presStyleCnt="0"/>
      <dgm:spPr/>
    </dgm:pt>
    <dgm:pt modelId="{23A942B1-4C45-4423-9A83-4077193FEF9D}" type="pres">
      <dgm:prSet presAssocID="{B6060974-3B30-4A18-80E0-1B15954B793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DA62804-42F7-4D24-93FB-BCF96197AFB1}" srcId="{9BF40FE5-2D39-49AF-A8D8-517DCD1DD9C1}" destId="{B6060974-3B30-4A18-80E0-1B15954B793B}" srcOrd="2" destOrd="0" parTransId="{82E267EB-1CF9-4F5C-AA19-5AB4D9DD776D}" sibTransId="{B4C2D20F-D25E-4CCD-8887-D71FA0245151}"/>
    <dgm:cxn modelId="{0090FB1B-5DA7-456D-ABEF-BF9EB948328A}" type="presOf" srcId="{9C7EEE1B-CDBD-4037-95A8-BC012C0BE49B}" destId="{779F7E99-9BE3-4B3C-9113-883210C4363E}" srcOrd="0" destOrd="0" presId="urn:microsoft.com/office/officeart/2018/5/layout/IconCircleLabelList"/>
    <dgm:cxn modelId="{12F0425D-3140-41D8-BB47-13CF8E60BCED}" type="presOf" srcId="{345EFFF9-812D-4174-B3FC-A38E6106A2A3}" destId="{FAAA9DCE-CC41-478A-A135-134BEFA616CA}" srcOrd="0" destOrd="0" presId="urn:microsoft.com/office/officeart/2018/5/layout/IconCircleLabelList"/>
    <dgm:cxn modelId="{6618636D-250A-4AE1-B08D-779898FC49E7}" srcId="{9BF40FE5-2D39-49AF-A8D8-517DCD1DD9C1}" destId="{345EFFF9-812D-4174-B3FC-A38E6106A2A3}" srcOrd="0" destOrd="0" parTransId="{9BF9223A-9D2A-4576-BBFE-306500F55447}" sibTransId="{183FBD59-DBB0-4101-A570-497F8139F99A}"/>
    <dgm:cxn modelId="{94CFD84E-5D54-48FD-A8E9-55F8955A818A}" type="presOf" srcId="{9BF40FE5-2D39-49AF-A8D8-517DCD1DD9C1}" destId="{1F73AB63-FC9E-4207-A887-93D2DC6A35F5}" srcOrd="0" destOrd="0" presId="urn:microsoft.com/office/officeart/2018/5/layout/IconCircleLabelList"/>
    <dgm:cxn modelId="{78D6474F-DE4C-4FCA-AED6-0E001AE7C7D4}" type="presOf" srcId="{B6060974-3B30-4A18-80E0-1B15954B793B}" destId="{23A942B1-4C45-4423-9A83-4077193FEF9D}" srcOrd="0" destOrd="0" presId="urn:microsoft.com/office/officeart/2018/5/layout/IconCircleLabelList"/>
    <dgm:cxn modelId="{60E2D180-2167-49B5-92AB-D8FC74985823}" srcId="{9BF40FE5-2D39-49AF-A8D8-517DCD1DD9C1}" destId="{9C7EEE1B-CDBD-4037-95A8-BC012C0BE49B}" srcOrd="1" destOrd="0" parTransId="{CC1EA7F7-14EE-42E8-AE9C-9383EC614167}" sibTransId="{3071D6F1-3240-404A-9D7B-0B787829F1B8}"/>
    <dgm:cxn modelId="{FBF0474D-2175-484E-94F5-B4AB7360DB5B}" type="presParOf" srcId="{1F73AB63-FC9E-4207-A887-93D2DC6A35F5}" destId="{A4B809B1-E0EC-42EF-AEFF-96B13F28EF67}" srcOrd="0" destOrd="0" presId="urn:microsoft.com/office/officeart/2018/5/layout/IconCircleLabelList"/>
    <dgm:cxn modelId="{B50FDD5A-A32F-4B7B-8751-BDF280ABB12F}" type="presParOf" srcId="{A4B809B1-E0EC-42EF-AEFF-96B13F28EF67}" destId="{0EBFE6DF-7530-43A0-A198-91FB4336E54E}" srcOrd="0" destOrd="0" presId="urn:microsoft.com/office/officeart/2018/5/layout/IconCircleLabelList"/>
    <dgm:cxn modelId="{24E7ABBC-5A79-4767-B73A-5DD15602F174}" type="presParOf" srcId="{A4B809B1-E0EC-42EF-AEFF-96B13F28EF67}" destId="{98DF63D0-79DB-4DE6-84C4-04D30A4F5F4D}" srcOrd="1" destOrd="0" presId="urn:microsoft.com/office/officeart/2018/5/layout/IconCircleLabelList"/>
    <dgm:cxn modelId="{18C43026-46E7-43FE-B2F0-16D89EF3A81F}" type="presParOf" srcId="{A4B809B1-E0EC-42EF-AEFF-96B13F28EF67}" destId="{B62043B6-1F14-4A74-AB7A-1E58FDF4F37D}" srcOrd="2" destOrd="0" presId="urn:microsoft.com/office/officeart/2018/5/layout/IconCircleLabelList"/>
    <dgm:cxn modelId="{A950C095-1B7A-45E9-B7E1-4CDC885E8781}" type="presParOf" srcId="{A4B809B1-E0EC-42EF-AEFF-96B13F28EF67}" destId="{FAAA9DCE-CC41-478A-A135-134BEFA616CA}" srcOrd="3" destOrd="0" presId="urn:microsoft.com/office/officeart/2018/5/layout/IconCircleLabelList"/>
    <dgm:cxn modelId="{C270F203-1329-4125-8E0C-D5B78A686CEF}" type="presParOf" srcId="{1F73AB63-FC9E-4207-A887-93D2DC6A35F5}" destId="{D39482E0-DF25-4FDA-8C51-9CC21C8E4F3E}" srcOrd="1" destOrd="0" presId="urn:microsoft.com/office/officeart/2018/5/layout/IconCircleLabelList"/>
    <dgm:cxn modelId="{51AF769C-AB7B-4AA8-92AF-66184FE387FD}" type="presParOf" srcId="{1F73AB63-FC9E-4207-A887-93D2DC6A35F5}" destId="{EDF23E29-71BA-4489-8074-53A7D2F223B0}" srcOrd="2" destOrd="0" presId="urn:microsoft.com/office/officeart/2018/5/layout/IconCircleLabelList"/>
    <dgm:cxn modelId="{023CA296-1514-4B02-B399-36BE2140B4C8}" type="presParOf" srcId="{EDF23E29-71BA-4489-8074-53A7D2F223B0}" destId="{5E857CC1-2734-4D44-8FB2-B940A2C452FE}" srcOrd="0" destOrd="0" presId="urn:microsoft.com/office/officeart/2018/5/layout/IconCircleLabelList"/>
    <dgm:cxn modelId="{8AFAED18-F686-43F6-B52A-E112B85FAFEC}" type="presParOf" srcId="{EDF23E29-71BA-4489-8074-53A7D2F223B0}" destId="{44B106A4-00BA-4D44-819D-DFD03F01EC78}" srcOrd="1" destOrd="0" presId="urn:microsoft.com/office/officeart/2018/5/layout/IconCircleLabelList"/>
    <dgm:cxn modelId="{057D89E9-06A7-4B9B-A028-1D73B5A28937}" type="presParOf" srcId="{EDF23E29-71BA-4489-8074-53A7D2F223B0}" destId="{4FFC44A3-2629-48FA-AD7C-CA7A00E0198D}" srcOrd="2" destOrd="0" presId="urn:microsoft.com/office/officeart/2018/5/layout/IconCircleLabelList"/>
    <dgm:cxn modelId="{87299360-12B5-4A2B-B047-23E9DC318E1B}" type="presParOf" srcId="{EDF23E29-71BA-4489-8074-53A7D2F223B0}" destId="{779F7E99-9BE3-4B3C-9113-883210C4363E}" srcOrd="3" destOrd="0" presId="urn:microsoft.com/office/officeart/2018/5/layout/IconCircleLabelList"/>
    <dgm:cxn modelId="{8942E660-7535-4984-B61B-61BB1264E50A}" type="presParOf" srcId="{1F73AB63-FC9E-4207-A887-93D2DC6A35F5}" destId="{04F34AAB-9B3E-44B7-AC0D-2D0F3E645B4A}" srcOrd="3" destOrd="0" presId="urn:microsoft.com/office/officeart/2018/5/layout/IconCircleLabelList"/>
    <dgm:cxn modelId="{BF5DE477-1A7A-4AA5-840F-5CBB230C0901}" type="presParOf" srcId="{1F73AB63-FC9E-4207-A887-93D2DC6A35F5}" destId="{49FA5346-2323-4380-A103-34F4E4F74472}" srcOrd="4" destOrd="0" presId="urn:microsoft.com/office/officeart/2018/5/layout/IconCircleLabelList"/>
    <dgm:cxn modelId="{891102DA-2925-491F-AB11-575B80195220}" type="presParOf" srcId="{49FA5346-2323-4380-A103-34F4E4F74472}" destId="{9902C2CB-1478-4CC2-99B5-8AD7A09C945B}" srcOrd="0" destOrd="0" presId="urn:microsoft.com/office/officeart/2018/5/layout/IconCircleLabelList"/>
    <dgm:cxn modelId="{C7EAC7F6-FAB2-4AF9-B450-78E1147EE112}" type="presParOf" srcId="{49FA5346-2323-4380-A103-34F4E4F74472}" destId="{6883D7CC-D8ED-459C-B805-1B2B98EAEFB9}" srcOrd="1" destOrd="0" presId="urn:microsoft.com/office/officeart/2018/5/layout/IconCircleLabelList"/>
    <dgm:cxn modelId="{50091792-0067-4B8C-905A-24B92449B4D4}" type="presParOf" srcId="{49FA5346-2323-4380-A103-34F4E4F74472}" destId="{8162C0FC-440C-4CB7-9611-400A9181E0C5}" srcOrd="2" destOrd="0" presId="urn:microsoft.com/office/officeart/2018/5/layout/IconCircleLabelList"/>
    <dgm:cxn modelId="{7A092B4B-0A64-4329-9959-3939940AC849}" type="presParOf" srcId="{49FA5346-2323-4380-A103-34F4E4F74472}" destId="{23A942B1-4C45-4423-9A83-4077193FEF9D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F40FE5-2D39-49AF-A8D8-517DCD1DD9C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45EFFF9-812D-4174-B3FC-A38E6106A2A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Elections</a:t>
          </a:r>
          <a:endParaRPr lang="en-US" dirty="0"/>
        </a:p>
      </dgm:t>
    </dgm:pt>
    <dgm:pt modelId="{9BF9223A-9D2A-4576-BBFE-306500F55447}" type="parTrans" cxnId="{6618636D-250A-4AE1-B08D-779898FC49E7}">
      <dgm:prSet/>
      <dgm:spPr/>
      <dgm:t>
        <a:bodyPr/>
        <a:lstStyle/>
        <a:p>
          <a:endParaRPr lang="en-US"/>
        </a:p>
      </dgm:t>
    </dgm:pt>
    <dgm:pt modelId="{183FBD59-DBB0-4101-A570-497F8139F99A}" type="sibTrans" cxnId="{6618636D-250A-4AE1-B08D-779898FC49E7}">
      <dgm:prSet/>
      <dgm:spPr/>
      <dgm:t>
        <a:bodyPr/>
        <a:lstStyle/>
        <a:p>
          <a:endParaRPr lang="en-US"/>
        </a:p>
      </dgm:t>
    </dgm:pt>
    <dgm:pt modelId="{9C7EEE1B-CDBD-4037-95A8-BC012C0BE49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New Initiatives</a:t>
          </a:r>
        </a:p>
      </dgm:t>
    </dgm:pt>
    <dgm:pt modelId="{CC1EA7F7-14EE-42E8-AE9C-9383EC614167}" type="parTrans" cxnId="{60E2D180-2167-49B5-92AB-D8FC74985823}">
      <dgm:prSet/>
      <dgm:spPr/>
      <dgm:t>
        <a:bodyPr/>
        <a:lstStyle/>
        <a:p>
          <a:endParaRPr lang="en-US"/>
        </a:p>
      </dgm:t>
    </dgm:pt>
    <dgm:pt modelId="{3071D6F1-3240-404A-9D7B-0B787829F1B8}" type="sibTrans" cxnId="{60E2D180-2167-49B5-92AB-D8FC74985823}">
      <dgm:prSet/>
      <dgm:spPr/>
      <dgm:t>
        <a:bodyPr/>
        <a:lstStyle/>
        <a:p>
          <a:endParaRPr lang="en-US"/>
        </a:p>
      </dgm:t>
    </dgm:pt>
    <dgm:pt modelId="{1F73AB63-FC9E-4207-A887-93D2DC6A35F5}" type="pres">
      <dgm:prSet presAssocID="{9BF40FE5-2D39-49AF-A8D8-517DCD1DD9C1}" presName="root" presStyleCnt="0">
        <dgm:presLayoutVars>
          <dgm:dir/>
          <dgm:resizeHandles val="exact"/>
        </dgm:presLayoutVars>
      </dgm:prSet>
      <dgm:spPr/>
    </dgm:pt>
    <dgm:pt modelId="{A4B809B1-E0EC-42EF-AEFF-96B13F28EF67}" type="pres">
      <dgm:prSet presAssocID="{345EFFF9-812D-4174-B3FC-A38E6106A2A3}" presName="compNode" presStyleCnt="0"/>
      <dgm:spPr/>
    </dgm:pt>
    <dgm:pt modelId="{0EBFE6DF-7530-43A0-A198-91FB4336E54E}" type="pres">
      <dgm:prSet presAssocID="{345EFFF9-812D-4174-B3FC-A38E6106A2A3}" presName="iconBgRect" presStyleLbl="bgShp" presStyleIdx="0" presStyleCnt="2"/>
      <dgm:spPr/>
    </dgm:pt>
    <dgm:pt modelId="{98DF63D0-79DB-4DE6-84C4-04D30A4F5F4D}" type="pres">
      <dgm:prSet presAssocID="{345EFFF9-812D-4174-B3FC-A38E6106A2A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B62043B6-1F14-4A74-AB7A-1E58FDF4F37D}" type="pres">
      <dgm:prSet presAssocID="{345EFFF9-812D-4174-B3FC-A38E6106A2A3}" presName="spaceRect" presStyleCnt="0"/>
      <dgm:spPr/>
    </dgm:pt>
    <dgm:pt modelId="{FAAA9DCE-CC41-478A-A135-134BEFA616CA}" type="pres">
      <dgm:prSet presAssocID="{345EFFF9-812D-4174-B3FC-A38E6106A2A3}" presName="textRect" presStyleLbl="revTx" presStyleIdx="0" presStyleCnt="2">
        <dgm:presLayoutVars>
          <dgm:chMax val="1"/>
          <dgm:chPref val="1"/>
        </dgm:presLayoutVars>
      </dgm:prSet>
      <dgm:spPr/>
    </dgm:pt>
    <dgm:pt modelId="{D39482E0-DF25-4FDA-8C51-9CC21C8E4F3E}" type="pres">
      <dgm:prSet presAssocID="{183FBD59-DBB0-4101-A570-497F8139F99A}" presName="sibTrans" presStyleCnt="0"/>
      <dgm:spPr/>
    </dgm:pt>
    <dgm:pt modelId="{EDF23E29-71BA-4489-8074-53A7D2F223B0}" type="pres">
      <dgm:prSet presAssocID="{9C7EEE1B-CDBD-4037-95A8-BC012C0BE49B}" presName="compNode" presStyleCnt="0"/>
      <dgm:spPr/>
    </dgm:pt>
    <dgm:pt modelId="{5E857CC1-2734-4D44-8FB2-B940A2C452FE}" type="pres">
      <dgm:prSet presAssocID="{9C7EEE1B-CDBD-4037-95A8-BC012C0BE49B}" presName="iconBgRect" presStyleLbl="bgShp" presStyleIdx="1" presStyleCnt="2"/>
      <dgm:spPr/>
    </dgm:pt>
    <dgm:pt modelId="{44B106A4-00BA-4D44-819D-DFD03F01EC78}" type="pres">
      <dgm:prSet presAssocID="{9C7EEE1B-CDBD-4037-95A8-BC012C0BE49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4FFC44A3-2629-48FA-AD7C-CA7A00E0198D}" type="pres">
      <dgm:prSet presAssocID="{9C7EEE1B-CDBD-4037-95A8-BC012C0BE49B}" presName="spaceRect" presStyleCnt="0"/>
      <dgm:spPr/>
    </dgm:pt>
    <dgm:pt modelId="{779F7E99-9BE3-4B3C-9113-883210C4363E}" type="pres">
      <dgm:prSet presAssocID="{9C7EEE1B-CDBD-4037-95A8-BC012C0BE49B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0090FB1B-5DA7-456D-ABEF-BF9EB948328A}" type="presOf" srcId="{9C7EEE1B-CDBD-4037-95A8-BC012C0BE49B}" destId="{779F7E99-9BE3-4B3C-9113-883210C4363E}" srcOrd="0" destOrd="0" presId="urn:microsoft.com/office/officeart/2018/5/layout/IconCircleLabelList"/>
    <dgm:cxn modelId="{12F0425D-3140-41D8-BB47-13CF8E60BCED}" type="presOf" srcId="{345EFFF9-812D-4174-B3FC-A38E6106A2A3}" destId="{FAAA9DCE-CC41-478A-A135-134BEFA616CA}" srcOrd="0" destOrd="0" presId="urn:microsoft.com/office/officeart/2018/5/layout/IconCircleLabelList"/>
    <dgm:cxn modelId="{6618636D-250A-4AE1-B08D-779898FC49E7}" srcId="{9BF40FE5-2D39-49AF-A8D8-517DCD1DD9C1}" destId="{345EFFF9-812D-4174-B3FC-A38E6106A2A3}" srcOrd="0" destOrd="0" parTransId="{9BF9223A-9D2A-4576-BBFE-306500F55447}" sibTransId="{183FBD59-DBB0-4101-A570-497F8139F99A}"/>
    <dgm:cxn modelId="{94CFD84E-5D54-48FD-A8E9-55F8955A818A}" type="presOf" srcId="{9BF40FE5-2D39-49AF-A8D8-517DCD1DD9C1}" destId="{1F73AB63-FC9E-4207-A887-93D2DC6A35F5}" srcOrd="0" destOrd="0" presId="urn:microsoft.com/office/officeart/2018/5/layout/IconCircleLabelList"/>
    <dgm:cxn modelId="{60E2D180-2167-49B5-92AB-D8FC74985823}" srcId="{9BF40FE5-2D39-49AF-A8D8-517DCD1DD9C1}" destId="{9C7EEE1B-CDBD-4037-95A8-BC012C0BE49B}" srcOrd="1" destOrd="0" parTransId="{CC1EA7F7-14EE-42E8-AE9C-9383EC614167}" sibTransId="{3071D6F1-3240-404A-9D7B-0B787829F1B8}"/>
    <dgm:cxn modelId="{FBF0474D-2175-484E-94F5-B4AB7360DB5B}" type="presParOf" srcId="{1F73AB63-FC9E-4207-A887-93D2DC6A35F5}" destId="{A4B809B1-E0EC-42EF-AEFF-96B13F28EF67}" srcOrd="0" destOrd="0" presId="urn:microsoft.com/office/officeart/2018/5/layout/IconCircleLabelList"/>
    <dgm:cxn modelId="{B50FDD5A-A32F-4B7B-8751-BDF280ABB12F}" type="presParOf" srcId="{A4B809B1-E0EC-42EF-AEFF-96B13F28EF67}" destId="{0EBFE6DF-7530-43A0-A198-91FB4336E54E}" srcOrd="0" destOrd="0" presId="urn:microsoft.com/office/officeart/2018/5/layout/IconCircleLabelList"/>
    <dgm:cxn modelId="{24E7ABBC-5A79-4767-B73A-5DD15602F174}" type="presParOf" srcId="{A4B809B1-E0EC-42EF-AEFF-96B13F28EF67}" destId="{98DF63D0-79DB-4DE6-84C4-04D30A4F5F4D}" srcOrd="1" destOrd="0" presId="urn:microsoft.com/office/officeart/2018/5/layout/IconCircleLabelList"/>
    <dgm:cxn modelId="{18C43026-46E7-43FE-B2F0-16D89EF3A81F}" type="presParOf" srcId="{A4B809B1-E0EC-42EF-AEFF-96B13F28EF67}" destId="{B62043B6-1F14-4A74-AB7A-1E58FDF4F37D}" srcOrd="2" destOrd="0" presId="urn:microsoft.com/office/officeart/2018/5/layout/IconCircleLabelList"/>
    <dgm:cxn modelId="{A950C095-1B7A-45E9-B7E1-4CDC885E8781}" type="presParOf" srcId="{A4B809B1-E0EC-42EF-AEFF-96B13F28EF67}" destId="{FAAA9DCE-CC41-478A-A135-134BEFA616CA}" srcOrd="3" destOrd="0" presId="urn:microsoft.com/office/officeart/2018/5/layout/IconCircleLabelList"/>
    <dgm:cxn modelId="{C270F203-1329-4125-8E0C-D5B78A686CEF}" type="presParOf" srcId="{1F73AB63-FC9E-4207-A887-93D2DC6A35F5}" destId="{D39482E0-DF25-4FDA-8C51-9CC21C8E4F3E}" srcOrd="1" destOrd="0" presId="urn:microsoft.com/office/officeart/2018/5/layout/IconCircleLabelList"/>
    <dgm:cxn modelId="{51AF769C-AB7B-4AA8-92AF-66184FE387FD}" type="presParOf" srcId="{1F73AB63-FC9E-4207-A887-93D2DC6A35F5}" destId="{EDF23E29-71BA-4489-8074-53A7D2F223B0}" srcOrd="2" destOrd="0" presId="urn:microsoft.com/office/officeart/2018/5/layout/IconCircleLabelList"/>
    <dgm:cxn modelId="{023CA296-1514-4B02-B399-36BE2140B4C8}" type="presParOf" srcId="{EDF23E29-71BA-4489-8074-53A7D2F223B0}" destId="{5E857CC1-2734-4D44-8FB2-B940A2C452FE}" srcOrd="0" destOrd="0" presId="urn:microsoft.com/office/officeart/2018/5/layout/IconCircleLabelList"/>
    <dgm:cxn modelId="{8AFAED18-F686-43F6-B52A-E112B85FAFEC}" type="presParOf" srcId="{EDF23E29-71BA-4489-8074-53A7D2F223B0}" destId="{44B106A4-00BA-4D44-819D-DFD03F01EC78}" srcOrd="1" destOrd="0" presId="urn:microsoft.com/office/officeart/2018/5/layout/IconCircleLabelList"/>
    <dgm:cxn modelId="{057D89E9-06A7-4B9B-A028-1D73B5A28937}" type="presParOf" srcId="{EDF23E29-71BA-4489-8074-53A7D2F223B0}" destId="{4FFC44A3-2629-48FA-AD7C-CA7A00E0198D}" srcOrd="2" destOrd="0" presId="urn:microsoft.com/office/officeart/2018/5/layout/IconCircleLabelList"/>
    <dgm:cxn modelId="{87299360-12B5-4A2B-B047-23E9DC318E1B}" type="presParOf" srcId="{EDF23E29-71BA-4489-8074-53A7D2F223B0}" destId="{779F7E99-9BE3-4B3C-9113-883210C4363E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F40FE5-2D39-49AF-A8D8-517DCD1DD9C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45EFFF9-812D-4174-B3FC-A38E6106A2A3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Local Elected Officials</a:t>
          </a:r>
          <a:endParaRPr lang="en-US" dirty="0"/>
        </a:p>
      </dgm:t>
    </dgm:pt>
    <dgm:pt modelId="{9BF9223A-9D2A-4576-BBFE-306500F55447}" type="parTrans" cxnId="{6618636D-250A-4AE1-B08D-779898FC49E7}">
      <dgm:prSet/>
      <dgm:spPr/>
      <dgm:t>
        <a:bodyPr/>
        <a:lstStyle/>
        <a:p>
          <a:endParaRPr lang="en-US"/>
        </a:p>
      </dgm:t>
    </dgm:pt>
    <dgm:pt modelId="{183FBD59-DBB0-4101-A570-497F8139F99A}" type="sibTrans" cxnId="{6618636D-250A-4AE1-B08D-779898FC49E7}">
      <dgm:prSet/>
      <dgm:spPr/>
      <dgm:t>
        <a:bodyPr/>
        <a:lstStyle/>
        <a:p>
          <a:endParaRPr lang="en-US"/>
        </a:p>
      </dgm:t>
    </dgm:pt>
    <dgm:pt modelId="{9C7EEE1B-CDBD-4037-95A8-BC012C0BE49B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State Representative</a:t>
          </a:r>
          <a:b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</a:b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&amp; Senator</a:t>
          </a:r>
          <a:endParaRPr lang="en-US" dirty="0"/>
        </a:p>
      </dgm:t>
    </dgm:pt>
    <dgm:pt modelId="{CC1EA7F7-14EE-42E8-AE9C-9383EC614167}" type="parTrans" cxnId="{60E2D180-2167-49B5-92AB-D8FC74985823}">
      <dgm:prSet/>
      <dgm:spPr/>
      <dgm:t>
        <a:bodyPr/>
        <a:lstStyle/>
        <a:p>
          <a:endParaRPr lang="en-US"/>
        </a:p>
      </dgm:t>
    </dgm:pt>
    <dgm:pt modelId="{3071D6F1-3240-404A-9D7B-0B787829F1B8}" type="sibTrans" cxnId="{60E2D180-2167-49B5-92AB-D8FC74985823}">
      <dgm:prSet/>
      <dgm:spPr/>
      <dgm:t>
        <a:bodyPr/>
        <a:lstStyle/>
        <a:p>
          <a:endParaRPr lang="en-US"/>
        </a:p>
      </dgm:t>
    </dgm:pt>
    <dgm:pt modelId="{B6060974-3B30-4A18-80E0-1B15954B793B}">
      <dgm:prSet/>
      <dgm:spPr/>
      <dgm:t>
        <a:bodyPr/>
        <a:lstStyle/>
        <a:p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Federal Representative &amp; Senators</a:t>
          </a:r>
          <a:endParaRPr lang="en-US" dirty="0"/>
        </a:p>
      </dgm:t>
    </dgm:pt>
    <dgm:pt modelId="{82E267EB-1CF9-4F5C-AA19-5AB4D9DD776D}" type="parTrans" cxnId="{5DA62804-42F7-4D24-93FB-BCF96197AFB1}">
      <dgm:prSet/>
      <dgm:spPr/>
      <dgm:t>
        <a:bodyPr/>
        <a:lstStyle/>
        <a:p>
          <a:endParaRPr lang="en-US"/>
        </a:p>
      </dgm:t>
    </dgm:pt>
    <dgm:pt modelId="{B4C2D20F-D25E-4CCD-8887-D71FA0245151}" type="sibTrans" cxnId="{5DA62804-42F7-4D24-93FB-BCF96197AFB1}">
      <dgm:prSet/>
      <dgm:spPr/>
      <dgm:t>
        <a:bodyPr/>
        <a:lstStyle/>
        <a:p>
          <a:endParaRPr lang="en-US"/>
        </a:p>
      </dgm:t>
    </dgm:pt>
    <dgm:pt modelId="{1F73AB63-FC9E-4207-A887-93D2DC6A35F5}" type="pres">
      <dgm:prSet presAssocID="{9BF40FE5-2D39-49AF-A8D8-517DCD1DD9C1}" presName="root" presStyleCnt="0">
        <dgm:presLayoutVars>
          <dgm:dir/>
          <dgm:resizeHandles val="exact"/>
        </dgm:presLayoutVars>
      </dgm:prSet>
      <dgm:spPr/>
    </dgm:pt>
    <dgm:pt modelId="{A4B809B1-E0EC-42EF-AEFF-96B13F28EF67}" type="pres">
      <dgm:prSet presAssocID="{345EFFF9-812D-4174-B3FC-A38E6106A2A3}" presName="compNode" presStyleCnt="0"/>
      <dgm:spPr/>
    </dgm:pt>
    <dgm:pt modelId="{0EBFE6DF-7530-43A0-A198-91FB4336E54E}" type="pres">
      <dgm:prSet presAssocID="{345EFFF9-812D-4174-B3FC-A38E6106A2A3}" presName="iconBgRect" presStyleLbl="bgShp" presStyleIdx="0" presStyleCnt="3"/>
      <dgm:spPr/>
    </dgm:pt>
    <dgm:pt modelId="{98DF63D0-79DB-4DE6-84C4-04D30A4F5F4D}" type="pres">
      <dgm:prSet presAssocID="{345EFFF9-812D-4174-B3FC-A38E6106A2A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B62043B6-1F14-4A74-AB7A-1E58FDF4F37D}" type="pres">
      <dgm:prSet presAssocID="{345EFFF9-812D-4174-B3FC-A38E6106A2A3}" presName="spaceRect" presStyleCnt="0"/>
      <dgm:spPr/>
    </dgm:pt>
    <dgm:pt modelId="{FAAA9DCE-CC41-478A-A135-134BEFA616CA}" type="pres">
      <dgm:prSet presAssocID="{345EFFF9-812D-4174-B3FC-A38E6106A2A3}" presName="textRect" presStyleLbl="revTx" presStyleIdx="0" presStyleCnt="3">
        <dgm:presLayoutVars>
          <dgm:chMax val="1"/>
          <dgm:chPref val="1"/>
        </dgm:presLayoutVars>
      </dgm:prSet>
      <dgm:spPr/>
    </dgm:pt>
    <dgm:pt modelId="{D39482E0-DF25-4FDA-8C51-9CC21C8E4F3E}" type="pres">
      <dgm:prSet presAssocID="{183FBD59-DBB0-4101-A570-497F8139F99A}" presName="sibTrans" presStyleCnt="0"/>
      <dgm:spPr/>
    </dgm:pt>
    <dgm:pt modelId="{EDF23E29-71BA-4489-8074-53A7D2F223B0}" type="pres">
      <dgm:prSet presAssocID="{9C7EEE1B-CDBD-4037-95A8-BC012C0BE49B}" presName="compNode" presStyleCnt="0"/>
      <dgm:spPr/>
    </dgm:pt>
    <dgm:pt modelId="{5E857CC1-2734-4D44-8FB2-B940A2C452FE}" type="pres">
      <dgm:prSet presAssocID="{9C7EEE1B-CDBD-4037-95A8-BC012C0BE49B}" presName="iconBgRect" presStyleLbl="bgShp" presStyleIdx="1" presStyleCnt="3"/>
      <dgm:spPr/>
    </dgm:pt>
    <dgm:pt modelId="{44B106A4-00BA-4D44-819D-DFD03F01EC78}" type="pres">
      <dgm:prSet presAssocID="{9C7EEE1B-CDBD-4037-95A8-BC012C0BE49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4FFC44A3-2629-48FA-AD7C-CA7A00E0198D}" type="pres">
      <dgm:prSet presAssocID="{9C7EEE1B-CDBD-4037-95A8-BC012C0BE49B}" presName="spaceRect" presStyleCnt="0"/>
      <dgm:spPr/>
    </dgm:pt>
    <dgm:pt modelId="{779F7E99-9BE3-4B3C-9113-883210C4363E}" type="pres">
      <dgm:prSet presAssocID="{9C7EEE1B-CDBD-4037-95A8-BC012C0BE49B}" presName="textRect" presStyleLbl="revTx" presStyleIdx="1" presStyleCnt="3">
        <dgm:presLayoutVars>
          <dgm:chMax val="1"/>
          <dgm:chPref val="1"/>
        </dgm:presLayoutVars>
      </dgm:prSet>
      <dgm:spPr/>
    </dgm:pt>
    <dgm:pt modelId="{04F34AAB-9B3E-44B7-AC0D-2D0F3E645B4A}" type="pres">
      <dgm:prSet presAssocID="{3071D6F1-3240-404A-9D7B-0B787829F1B8}" presName="sibTrans" presStyleCnt="0"/>
      <dgm:spPr/>
    </dgm:pt>
    <dgm:pt modelId="{49FA5346-2323-4380-A103-34F4E4F74472}" type="pres">
      <dgm:prSet presAssocID="{B6060974-3B30-4A18-80E0-1B15954B793B}" presName="compNode" presStyleCnt="0"/>
      <dgm:spPr/>
    </dgm:pt>
    <dgm:pt modelId="{9902C2CB-1478-4CC2-99B5-8AD7A09C945B}" type="pres">
      <dgm:prSet presAssocID="{B6060974-3B30-4A18-80E0-1B15954B793B}" presName="iconBgRect" presStyleLbl="bgShp" presStyleIdx="2" presStyleCnt="3"/>
      <dgm:spPr/>
    </dgm:pt>
    <dgm:pt modelId="{6883D7CC-D8ED-459C-B805-1B2B98EAEFB9}" type="pres">
      <dgm:prSet presAssocID="{B6060974-3B30-4A18-80E0-1B15954B793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162C0FC-440C-4CB7-9611-400A9181E0C5}" type="pres">
      <dgm:prSet presAssocID="{B6060974-3B30-4A18-80E0-1B15954B793B}" presName="spaceRect" presStyleCnt="0"/>
      <dgm:spPr/>
    </dgm:pt>
    <dgm:pt modelId="{23A942B1-4C45-4423-9A83-4077193FEF9D}" type="pres">
      <dgm:prSet presAssocID="{B6060974-3B30-4A18-80E0-1B15954B793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DA62804-42F7-4D24-93FB-BCF96197AFB1}" srcId="{9BF40FE5-2D39-49AF-A8D8-517DCD1DD9C1}" destId="{B6060974-3B30-4A18-80E0-1B15954B793B}" srcOrd="2" destOrd="0" parTransId="{82E267EB-1CF9-4F5C-AA19-5AB4D9DD776D}" sibTransId="{B4C2D20F-D25E-4CCD-8887-D71FA0245151}"/>
    <dgm:cxn modelId="{0090FB1B-5DA7-456D-ABEF-BF9EB948328A}" type="presOf" srcId="{9C7EEE1B-CDBD-4037-95A8-BC012C0BE49B}" destId="{779F7E99-9BE3-4B3C-9113-883210C4363E}" srcOrd="0" destOrd="0" presId="urn:microsoft.com/office/officeart/2018/5/layout/IconCircleLabelList"/>
    <dgm:cxn modelId="{12F0425D-3140-41D8-BB47-13CF8E60BCED}" type="presOf" srcId="{345EFFF9-812D-4174-B3FC-A38E6106A2A3}" destId="{FAAA9DCE-CC41-478A-A135-134BEFA616CA}" srcOrd="0" destOrd="0" presId="urn:microsoft.com/office/officeart/2018/5/layout/IconCircleLabelList"/>
    <dgm:cxn modelId="{6618636D-250A-4AE1-B08D-779898FC49E7}" srcId="{9BF40FE5-2D39-49AF-A8D8-517DCD1DD9C1}" destId="{345EFFF9-812D-4174-B3FC-A38E6106A2A3}" srcOrd="0" destOrd="0" parTransId="{9BF9223A-9D2A-4576-BBFE-306500F55447}" sibTransId="{183FBD59-DBB0-4101-A570-497F8139F99A}"/>
    <dgm:cxn modelId="{94CFD84E-5D54-48FD-A8E9-55F8955A818A}" type="presOf" srcId="{9BF40FE5-2D39-49AF-A8D8-517DCD1DD9C1}" destId="{1F73AB63-FC9E-4207-A887-93D2DC6A35F5}" srcOrd="0" destOrd="0" presId="urn:microsoft.com/office/officeart/2018/5/layout/IconCircleLabelList"/>
    <dgm:cxn modelId="{78D6474F-DE4C-4FCA-AED6-0E001AE7C7D4}" type="presOf" srcId="{B6060974-3B30-4A18-80E0-1B15954B793B}" destId="{23A942B1-4C45-4423-9A83-4077193FEF9D}" srcOrd="0" destOrd="0" presId="urn:microsoft.com/office/officeart/2018/5/layout/IconCircleLabelList"/>
    <dgm:cxn modelId="{60E2D180-2167-49B5-92AB-D8FC74985823}" srcId="{9BF40FE5-2D39-49AF-A8D8-517DCD1DD9C1}" destId="{9C7EEE1B-CDBD-4037-95A8-BC012C0BE49B}" srcOrd="1" destOrd="0" parTransId="{CC1EA7F7-14EE-42E8-AE9C-9383EC614167}" sibTransId="{3071D6F1-3240-404A-9D7B-0B787829F1B8}"/>
    <dgm:cxn modelId="{FBF0474D-2175-484E-94F5-B4AB7360DB5B}" type="presParOf" srcId="{1F73AB63-FC9E-4207-A887-93D2DC6A35F5}" destId="{A4B809B1-E0EC-42EF-AEFF-96B13F28EF67}" srcOrd="0" destOrd="0" presId="urn:microsoft.com/office/officeart/2018/5/layout/IconCircleLabelList"/>
    <dgm:cxn modelId="{B50FDD5A-A32F-4B7B-8751-BDF280ABB12F}" type="presParOf" srcId="{A4B809B1-E0EC-42EF-AEFF-96B13F28EF67}" destId="{0EBFE6DF-7530-43A0-A198-91FB4336E54E}" srcOrd="0" destOrd="0" presId="urn:microsoft.com/office/officeart/2018/5/layout/IconCircleLabelList"/>
    <dgm:cxn modelId="{24E7ABBC-5A79-4767-B73A-5DD15602F174}" type="presParOf" srcId="{A4B809B1-E0EC-42EF-AEFF-96B13F28EF67}" destId="{98DF63D0-79DB-4DE6-84C4-04D30A4F5F4D}" srcOrd="1" destOrd="0" presId="urn:microsoft.com/office/officeart/2018/5/layout/IconCircleLabelList"/>
    <dgm:cxn modelId="{18C43026-46E7-43FE-B2F0-16D89EF3A81F}" type="presParOf" srcId="{A4B809B1-E0EC-42EF-AEFF-96B13F28EF67}" destId="{B62043B6-1F14-4A74-AB7A-1E58FDF4F37D}" srcOrd="2" destOrd="0" presId="urn:microsoft.com/office/officeart/2018/5/layout/IconCircleLabelList"/>
    <dgm:cxn modelId="{A950C095-1B7A-45E9-B7E1-4CDC885E8781}" type="presParOf" srcId="{A4B809B1-E0EC-42EF-AEFF-96B13F28EF67}" destId="{FAAA9DCE-CC41-478A-A135-134BEFA616CA}" srcOrd="3" destOrd="0" presId="urn:microsoft.com/office/officeart/2018/5/layout/IconCircleLabelList"/>
    <dgm:cxn modelId="{C270F203-1329-4125-8E0C-D5B78A686CEF}" type="presParOf" srcId="{1F73AB63-FC9E-4207-A887-93D2DC6A35F5}" destId="{D39482E0-DF25-4FDA-8C51-9CC21C8E4F3E}" srcOrd="1" destOrd="0" presId="urn:microsoft.com/office/officeart/2018/5/layout/IconCircleLabelList"/>
    <dgm:cxn modelId="{51AF769C-AB7B-4AA8-92AF-66184FE387FD}" type="presParOf" srcId="{1F73AB63-FC9E-4207-A887-93D2DC6A35F5}" destId="{EDF23E29-71BA-4489-8074-53A7D2F223B0}" srcOrd="2" destOrd="0" presId="urn:microsoft.com/office/officeart/2018/5/layout/IconCircleLabelList"/>
    <dgm:cxn modelId="{023CA296-1514-4B02-B399-36BE2140B4C8}" type="presParOf" srcId="{EDF23E29-71BA-4489-8074-53A7D2F223B0}" destId="{5E857CC1-2734-4D44-8FB2-B940A2C452FE}" srcOrd="0" destOrd="0" presId="urn:microsoft.com/office/officeart/2018/5/layout/IconCircleLabelList"/>
    <dgm:cxn modelId="{8AFAED18-F686-43F6-B52A-E112B85FAFEC}" type="presParOf" srcId="{EDF23E29-71BA-4489-8074-53A7D2F223B0}" destId="{44B106A4-00BA-4D44-819D-DFD03F01EC78}" srcOrd="1" destOrd="0" presId="urn:microsoft.com/office/officeart/2018/5/layout/IconCircleLabelList"/>
    <dgm:cxn modelId="{057D89E9-06A7-4B9B-A028-1D73B5A28937}" type="presParOf" srcId="{EDF23E29-71BA-4489-8074-53A7D2F223B0}" destId="{4FFC44A3-2629-48FA-AD7C-CA7A00E0198D}" srcOrd="2" destOrd="0" presId="urn:microsoft.com/office/officeart/2018/5/layout/IconCircleLabelList"/>
    <dgm:cxn modelId="{87299360-12B5-4A2B-B047-23E9DC318E1B}" type="presParOf" srcId="{EDF23E29-71BA-4489-8074-53A7D2F223B0}" destId="{779F7E99-9BE3-4B3C-9113-883210C4363E}" srcOrd="3" destOrd="0" presId="urn:microsoft.com/office/officeart/2018/5/layout/IconCircleLabelList"/>
    <dgm:cxn modelId="{8942E660-7535-4984-B61B-61BB1264E50A}" type="presParOf" srcId="{1F73AB63-FC9E-4207-A887-93D2DC6A35F5}" destId="{04F34AAB-9B3E-44B7-AC0D-2D0F3E645B4A}" srcOrd="3" destOrd="0" presId="urn:microsoft.com/office/officeart/2018/5/layout/IconCircleLabelList"/>
    <dgm:cxn modelId="{BF5DE477-1A7A-4AA5-840F-5CBB230C0901}" type="presParOf" srcId="{1F73AB63-FC9E-4207-A887-93D2DC6A35F5}" destId="{49FA5346-2323-4380-A103-34F4E4F74472}" srcOrd="4" destOrd="0" presId="urn:microsoft.com/office/officeart/2018/5/layout/IconCircleLabelList"/>
    <dgm:cxn modelId="{891102DA-2925-491F-AB11-575B80195220}" type="presParOf" srcId="{49FA5346-2323-4380-A103-34F4E4F74472}" destId="{9902C2CB-1478-4CC2-99B5-8AD7A09C945B}" srcOrd="0" destOrd="0" presId="urn:microsoft.com/office/officeart/2018/5/layout/IconCircleLabelList"/>
    <dgm:cxn modelId="{C7EAC7F6-FAB2-4AF9-B450-78E1147EE112}" type="presParOf" srcId="{49FA5346-2323-4380-A103-34F4E4F74472}" destId="{6883D7CC-D8ED-459C-B805-1B2B98EAEFB9}" srcOrd="1" destOrd="0" presId="urn:microsoft.com/office/officeart/2018/5/layout/IconCircleLabelList"/>
    <dgm:cxn modelId="{50091792-0067-4B8C-905A-24B92449B4D4}" type="presParOf" srcId="{49FA5346-2323-4380-A103-34F4E4F74472}" destId="{8162C0FC-440C-4CB7-9611-400A9181E0C5}" srcOrd="2" destOrd="0" presId="urn:microsoft.com/office/officeart/2018/5/layout/IconCircleLabelList"/>
    <dgm:cxn modelId="{7A092B4B-0A64-4329-9959-3939940AC849}" type="presParOf" srcId="{49FA5346-2323-4380-A103-34F4E4F74472}" destId="{23A942B1-4C45-4423-9A83-4077193FEF9D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8EEA4E-C4B5-4A12-B5D8-EFB8862EA57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14B73F8-0602-44D9-942C-D5B558A7F6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500" b="1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Social Media</a:t>
          </a:r>
        </a:p>
      </dgm:t>
    </dgm:pt>
    <dgm:pt modelId="{10F2A266-1CE9-42A7-9593-FBA708335E4E}" type="parTrans" cxnId="{C51C013A-E981-4C9F-81A6-DE59AB6F55C8}">
      <dgm:prSet/>
      <dgm:spPr/>
      <dgm:t>
        <a:bodyPr/>
        <a:lstStyle/>
        <a:p>
          <a:endParaRPr lang="en-US" sz="2500" b="1"/>
        </a:p>
      </dgm:t>
    </dgm:pt>
    <dgm:pt modelId="{1A674E99-DBB8-473D-9A0D-E54C1A847AB5}" type="sibTrans" cxnId="{C51C013A-E981-4C9F-81A6-DE59AB6F55C8}">
      <dgm:prSet/>
      <dgm:spPr/>
      <dgm:t>
        <a:bodyPr/>
        <a:lstStyle/>
        <a:p>
          <a:pPr>
            <a:lnSpc>
              <a:spcPct val="100000"/>
            </a:lnSpc>
          </a:pPr>
          <a:endParaRPr lang="en-US" sz="2500" b="1"/>
        </a:p>
      </dgm:t>
    </dgm:pt>
    <dgm:pt modelId="{01771BF0-6504-446D-83BC-25141E6D10CF}">
      <dgm:prSet custT="1"/>
      <dgm:spPr>
        <a:noFill/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>
            <a:lnSpc>
              <a:spcPct val="100000"/>
            </a:lnSpc>
          </a:pPr>
          <a:r>
            <a:rPr lang="en-US" sz="2500" b="1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Email Reports</a:t>
          </a:r>
        </a:p>
      </dgm:t>
    </dgm:pt>
    <dgm:pt modelId="{85E04D17-4DA8-4A21-8908-4DBFAA0A1EBF}" type="parTrans" cxnId="{5860D354-036D-4ED2-8BFE-0079F4B6E2DC}">
      <dgm:prSet/>
      <dgm:spPr/>
      <dgm:t>
        <a:bodyPr/>
        <a:lstStyle/>
        <a:p>
          <a:endParaRPr lang="en-US" sz="2500" b="1"/>
        </a:p>
      </dgm:t>
    </dgm:pt>
    <dgm:pt modelId="{178308D3-7DA6-463B-8F0A-60A806214FD2}" type="sibTrans" cxnId="{5860D354-036D-4ED2-8BFE-0079F4B6E2DC}">
      <dgm:prSet/>
      <dgm:spPr/>
      <dgm:t>
        <a:bodyPr/>
        <a:lstStyle/>
        <a:p>
          <a:pPr>
            <a:lnSpc>
              <a:spcPct val="100000"/>
            </a:lnSpc>
          </a:pPr>
          <a:endParaRPr lang="en-US" sz="2500" b="1"/>
        </a:p>
      </dgm:t>
    </dgm:pt>
    <dgm:pt modelId="{10FF031F-B470-4CB1-BC53-1A6CC504059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500" b="1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Press Events &amp;</a:t>
          </a:r>
          <a:br>
            <a:rPr lang="en-US" sz="2500" b="1" dirty="0">
              <a:latin typeface="Open Sans Light" pitchFamily="2" charset="0"/>
              <a:ea typeface="Open Sans Light" pitchFamily="2" charset="0"/>
              <a:cs typeface="Open Sans Light" pitchFamily="2" charset="0"/>
            </a:rPr>
          </a:br>
          <a:r>
            <a:rPr lang="en-US" sz="2500" b="1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Photo Ops</a:t>
          </a:r>
          <a:endParaRPr lang="en-US" sz="2500" b="1" dirty="0"/>
        </a:p>
      </dgm:t>
    </dgm:pt>
    <dgm:pt modelId="{CCD912CD-7474-4D08-B95C-D6CFBA772567}" type="parTrans" cxnId="{1490B3A6-F19E-4FFE-B549-304AB3D34FB5}">
      <dgm:prSet/>
      <dgm:spPr/>
      <dgm:t>
        <a:bodyPr/>
        <a:lstStyle/>
        <a:p>
          <a:endParaRPr lang="en-US" sz="2500" b="1"/>
        </a:p>
      </dgm:t>
    </dgm:pt>
    <dgm:pt modelId="{97F3EEC3-72BA-4020-AFD5-910665168405}" type="sibTrans" cxnId="{1490B3A6-F19E-4FFE-B549-304AB3D34FB5}">
      <dgm:prSet/>
      <dgm:spPr/>
      <dgm:t>
        <a:bodyPr/>
        <a:lstStyle/>
        <a:p>
          <a:pPr>
            <a:lnSpc>
              <a:spcPct val="100000"/>
            </a:lnSpc>
          </a:pPr>
          <a:endParaRPr lang="en-US" sz="2500" b="1"/>
        </a:p>
      </dgm:t>
    </dgm:pt>
    <dgm:pt modelId="{9475350F-D412-41AC-9476-2668B16657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500" b="1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Award Ceremonies</a:t>
          </a:r>
          <a:endParaRPr lang="en-US" sz="2500" b="1" dirty="0"/>
        </a:p>
      </dgm:t>
    </dgm:pt>
    <dgm:pt modelId="{D03C70A5-727F-44E9-83A9-4B911E645FC2}" type="parTrans" cxnId="{B5769B70-D688-4A6B-9BEB-BA27330DCFC8}">
      <dgm:prSet/>
      <dgm:spPr/>
      <dgm:t>
        <a:bodyPr/>
        <a:lstStyle/>
        <a:p>
          <a:endParaRPr lang="en-US" sz="2500" b="1"/>
        </a:p>
      </dgm:t>
    </dgm:pt>
    <dgm:pt modelId="{D7A6791F-080A-4D01-9977-BE0A7CF8E0AD}" type="sibTrans" cxnId="{B5769B70-D688-4A6B-9BEB-BA27330DCFC8}">
      <dgm:prSet/>
      <dgm:spPr/>
      <dgm:t>
        <a:bodyPr/>
        <a:lstStyle/>
        <a:p>
          <a:endParaRPr lang="en-US" sz="2500" b="1"/>
        </a:p>
      </dgm:t>
    </dgm:pt>
    <dgm:pt modelId="{5A3393E8-D489-4CD5-82F1-359906436E7D}" type="pres">
      <dgm:prSet presAssocID="{688EEA4E-C4B5-4A12-B5D8-EFB8862EA57B}" presName="root" presStyleCnt="0">
        <dgm:presLayoutVars>
          <dgm:dir/>
          <dgm:resizeHandles val="exact"/>
        </dgm:presLayoutVars>
      </dgm:prSet>
      <dgm:spPr/>
    </dgm:pt>
    <dgm:pt modelId="{A6383FA0-D98A-4298-8A83-B2FB4E3A9229}" type="pres">
      <dgm:prSet presAssocID="{688EEA4E-C4B5-4A12-B5D8-EFB8862EA57B}" presName="container" presStyleCnt="0">
        <dgm:presLayoutVars>
          <dgm:dir/>
          <dgm:resizeHandles val="exact"/>
        </dgm:presLayoutVars>
      </dgm:prSet>
      <dgm:spPr/>
    </dgm:pt>
    <dgm:pt modelId="{4D6E4EC2-F7CF-4A46-9642-CC0D392AC17B}" type="pres">
      <dgm:prSet presAssocID="{D14B73F8-0602-44D9-942C-D5B558A7F6F8}" presName="compNode" presStyleCnt="0"/>
      <dgm:spPr/>
    </dgm:pt>
    <dgm:pt modelId="{9DDEBA14-7D62-4D2B-AACF-1D7701190F94}" type="pres">
      <dgm:prSet presAssocID="{D14B73F8-0602-44D9-942C-D5B558A7F6F8}" presName="iconBgRect" presStyleLbl="bgShp" presStyleIdx="0" presStyleCnt="4"/>
      <dgm:spPr>
        <a:solidFill>
          <a:srgbClr val="005695"/>
        </a:solidFill>
      </dgm:spPr>
    </dgm:pt>
    <dgm:pt modelId="{F65254F9-6050-4023-9838-45B002444178}" type="pres">
      <dgm:prSet presAssocID="{D14B73F8-0602-44D9-942C-D5B558A7F6F8}" presName="iconRect" presStyleLbl="node1" presStyleIdx="0" presStyleCnt="4"/>
      <dgm:spPr>
        <a:ln>
          <a:noFill/>
        </a:ln>
      </dgm:spPr>
    </dgm:pt>
    <dgm:pt modelId="{3926ED59-A50A-489C-AB37-57E372E57BC5}" type="pres">
      <dgm:prSet presAssocID="{D14B73F8-0602-44D9-942C-D5B558A7F6F8}" presName="spaceRect" presStyleCnt="0"/>
      <dgm:spPr/>
    </dgm:pt>
    <dgm:pt modelId="{C63EC54C-FAF0-4702-B1AF-4DFAC82EEAA2}" type="pres">
      <dgm:prSet presAssocID="{D14B73F8-0602-44D9-942C-D5B558A7F6F8}" presName="textRect" presStyleLbl="revTx" presStyleIdx="0" presStyleCnt="4">
        <dgm:presLayoutVars>
          <dgm:chMax val="1"/>
          <dgm:chPref val="1"/>
        </dgm:presLayoutVars>
      </dgm:prSet>
      <dgm:spPr/>
    </dgm:pt>
    <dgm:pt modelId="{8C87951B-11A9-46DD-BF59-F72B4DE23607}" type="pres">
      <dgm:prSet presAssocID="{1A674E99-DBB8-473D-9A0D-E54C1A847AB5}" presName="sibTrans" presStyleLbl="sibTrans2D1" presStyleIdx="0" presStyleCnt="0"/>
      <dgm:spPr/>
    </dgm:pt>
    <dgm:pt modelId="{F5DB30C8-6B34-4901-AE49-D7F00197CDBC}" type="pres">
      <dgm:prSet presAssocID="{01771BF0-6504-446D-83BC-25141E6D10CF}" presName="compNode" presStyleCnt="0"/>
      <dgm:spPr/>
    </dgm:pt>
    <dgm:pt modelId="{E4B8D7F4-7559-4E15-A23D-712BF3A7DCBF}" type="pres">
      <dgm:prSet presAssocID="{01771BF0-6504-446D-83BC-25141E6D10CF}" presName="iconBgRect" presStyleLbl="bgShp" presStyleIdx="1" presStyleCnt="4"/>
      <dgm:spPr>
        <a:solidFill>
          <a:srgbClr val="005695"/>
        </a:solidFill>
      </dgm:spPr>
    </dgm:pt>
    <dgm:pt modelId="{87783CB4-9FAA-4236-83EA-3BA5AA5C2C52}" type="pres">
      <dgm:prSet presAssocID="{01771BF0-6504-446D-83BC-25141E6D10CF}" presName="iconRect" presStyleLbl="node1" presStyleIdx="1" presStyleCnt="4"/>
      <dgm:spPr/>
    </dgm:pt>
    <dgm:pt modelId="{A8B89098-9217-4185-B157-04EBF28474A6}" type="pres">
      <dgm:prSet presAssocID="{01771BF0-6504-446D-83BC-25141E6D10CF}" presName="spaceRect" presStyleCnt="0"/>
      <dgm:spPr/>
    </dgm:pt>
    <dgm:pt modelId="{1DA784CB-B0BE-4C27-81A4-10701842499F}" type="pres">
      <dgm:prSet presAssocID="{01771BF0-6504-446D-83BC-25141E6D10CF}" presName="textRect" presStyleLbl="revTx" presStyleIdx="1" presStyleCnt="4">
        <dgm:presLayoutVars>
          <dgm:chMax val="1"/>
          <dgm:chPref val="1"/>
        </dgm:presLayoutVars>
      </dgm:prSet>
      <dgm:spPr>
        <a:xfrm>
          <a:off x="6048223" y="381707"/>
          <a:ext cx="2672498" cy="1133787"/>
        </a:xfrm>
        <a:prstGeom prst="rect">
          <a:avLst/>
        </a:prstGeom>
      </dgm:spPr>
    </dgm:pt>
    <dgm:pt modelId="{BBA676B5-705B-4A03-9B5F-516D75DA872F}" type="pres">
      <dgm:prSet presAssocID="{178308D3-7DA6-463B-8F0A-60A806214FD2}" presName="sibTrans" presStyleLbl="sibTrans2D1" presStyleIdx="0" presStyleCnt="0"/>
      <dgm:spPr/>
    </dgm:pt>
    <dgm:pt modelId="{D8976505-549F-4D66-9859-DA17AFD2EA12}" type="pres">
      <dgm:prSet presAssocID="{10FF031F-B470-4CB1-BC53-1A6CC504059A}" presName="compNode" presStyleCnt="0"/>
      <dgm:spPr/>
    </dgm:pt>
    <dgm:pt modelId="{89394CA4-2426-4936-B6B7-A322306155E2}" type="pres">
      <dgm:prSet presAssocID="{10FF031F-B470-4CB1-BC53-1A6CC504059A}" presName="iconBgRect" presStyleLbl="bgShp" presStyleIdx="2" presStyleCnt="4"/>
      <dgm:spPr>
        <a:solidFill>
          <a:srgbClr val="005695"/>
        </a:solidFill>
      </dgm:spPr>
    </dgm:pt>
    <dgm:pt modelId="{0CDD5A2A-8FE5-4A87-86E9-C634F66B1E55}" type="pres">
      <dgm:prSet presAssocID="{10FF031F-B470-4CB1-BC53-1A6CC504059A}" presName="iconRect" presStyleLbl="node1" presStyleIdx="2" presStyleCnt="4"/>
      <dgm:spPr/>
    </dgm:pt>
    <dgm:pt modelId="{0CE1F991-FD97-4D65-8FB5-E9C9E8EC9506}" type="pres">
      <dgm:prSet presAssocID="{10FF031F-B470-4CB1-BC53-1A6CC504059A}" presName="spaceRect" presStyleCnt="0"/>
      <dgm:spPr/>
    </dgm:pt>
    <dgm:pt modelId="{4EC2A832-82B8-42F3-B9B0-5A59B5EFA20D}" type="pres">
      <dgm:prSet presAssocID="{10FF031F-B470-4CB1-BC53-1A6CC504059A}" presName="textRect" presStyleLbl="revTx" presStyleIdx="2" presStyleCnt="4">
        <dgm:presLayoutVars>
          <dgm:chMax val="1"/>
          <dgm:chPref val="1"/>
        </dgm:presLayoutVars>
      </dgm:prSet>
      <dgm:spPr/>
    </dgm:pt>
    <dgm:pt modelId="{34B22043-41D5-49D5-8A7A-4FBDC8A0E996}" type="pres">
      <dgm:prSet presAssocID="{97F3EEC3-72BA-4020-AFD5-910665168405}" presName="sibTrans" presStyleLbl="sibTrans2D1" presStyleIdx="0" presStyleCnt="0"/>
      <dgm:spPr/>
    </dgm:pt>
    <dgm:pt modelId="{7AC171AB-42F1-4BBD-98B4-23AED90AE199}" type="pres">
      <dgm:prSet presAssocID="{9475350F-D412-41AC-9476-2668B1665765}" presName="compNode" presStyleCnt="0"/>
      <dgm:spPr/>
    </dgm:pt>
    <dgm:pt modelId="{983B68CA-7AF7-479C-9F8C-F4ED8950EA99}" type="pres">
      <dgm:prSet presAssocID="{9475350F-D412-41AC-9476-2668B1665765}" presName="iconBgRect" presStyleLbl="bgShp" presStyleIdx="3" presStyleCnt="4"/>
      <dgm:spPr>
        <a:solidFill>
          <a:srgbClr val="005695"/>
        </a:solidFill>
      </dgm:spPr>
    </dgm:pt>
    <dgm:pt modelId="{6A09CC0E-EA6B-4551-889D-084FAC795D19}" type="pres">
      <dgm:prSet presAssocID="{9475350F-D412-41AC-9476-2668B1665765}" presName="iconRect" presStyleLbl="node1" presStyleIdx="3" presStyleCnt="4"/>
      <dgm:spPr/>
    </dgm:pt>
    <dgm:pt modelId="{B29D08BD-C250-498D-88CB-0EB74BB989B1}" type="pres">
      <dgm:prSet presAssocID="{9475350F-D412-41AC-9476-2668B1665765}" presName="spaceRect" presStyleCnt="0"/>
      <dgm:spPr/>
    </dgm:pt>
    <dgm:pt modelId="{FA10FB9A-7A53-482D-94B0-BBF15E4D056A}" type="pres">
      <dgm:prSet presAssocID="{9475350F-D412-41AC-9476-2668B166576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0BCC401-C06E-4EA2-A329-AD34E86D43CC}" type="presOf" srcId="{1A674E99-DBB8-473D-9A0D-E54C1A847AB5}" destId="{8C87951B-11A9-46DD-BF59-F72B4DE23607}" srcOrd="0" destOrd="0" presId="urn:microsoft.com/office/officeart/2018/2/layout/IconCircleList"/>
    <dgm:cxn modelId="{C51C013A-E981-4C9F-81A6-DE59AB6F55C8}" srcId="{688EEA4E-C4B5-4A12-B5D8-EFB8862EA57B}" destId="{D14B73F8-0602-44D9-942C-D5B558A7F6F8}" srcOrd="0" destOrd="0" parTransId="{10F2A266-1CE9-42A7-9593-FBA708335E4E}" sibTransId="{1A674E99-DBB8-473D-9A0D-E54C1A847AB5}"/>
    <dgm:cxn modelId="{00929641-3723-44B6-A7C1-34980BD9E5E8}" type="presOf" srcId="{9475350F-D412-41AC-9476-2668B1665765}" destId="{FA10FB9A-7A53-482D-94B0-BBF15E4D056A}" srcOrd="0" destOrd="0" presId="urn:microsoft.com/office/officeart/2018/2/layout/IconCircleList"/>
    <dgm:cxn modelId="{B5769B70-D688-4A6B-9BEB-BA27330DCFC8}" srcId="{688EEA4E-C4B5-4A12-B5D8-EFB8862EA57B}" destId="{9475350F-D412-41AC-9476-2668B1665765}" srcOrd="3" destOrd="0" parTransId="{D03C70A5-727F-44E9-83A9-4B911E645FC2}" sibTransId="{D7A6791F-080A-4D01-9977-BE0A7CF8E0AD}"/>
    <dgm:cxn modelId="{5860D354-036D-4ED2-8BFE-0079F4B6E2DC}" srcId="{688EEA4E-C4B5-4A12-B5D8-EFB8862EA57B}" destId="{01771BF0-6504-446D-83BC-25141E6D10CF}" srcOrd="1" destOrd="0" parTransId="{85E04D17-4DA8-4A21-8908-4DBFAA0A1EBF}" sibTransId="{178308D3-7DA6-463B-8F0A-60A806214FD2}"/>
    <dgm:cxn modelId="{4B04D35A-87F7-482D-A5AB-4F9AB212FD54}" type="presOf" srcId="{D14B73F8-0602-44D9-942C-D5B558A7F6F8}" destId="{C63EC54C-FAF0-4702-B1AF-4DFAC82EEAA2}" srcOrd="0" destOrd="0" presId="urn:microsoft.com/office/officeart/2018/2/layout/IconCircleList"/>
    <dgm:cxn modelId="{830A699A-B8BB-4171-9B7D-7D40A6BE5B3C}" type="presOf" srcId="{01771BF0-6504-446D-83BC-25141E6D10CF}" destId="{1DA784CB-B0BE-4C27-81A4-10701842499F}" srcOrd="0" destOrd="0" presId="urn:microsoft.com/office/officeart/2018/2/layout/IconCircleList"/>
    <dgm:cxn modelId="{1490B3A6-F19E-4FFE-B549-304AB3D34FB5}" srcId="{688EEA4E-C4B5-4A12-B5D8-EFB8862EA57B}" destId="{10FF031F-B470-4CB1-BC53-1A6CC504059A}" srcOrd="2" destOrd="0" parTransId="{CCD912CD-7474-4D08-B95C-D6CFBA772567}" sibTransId="{97F3EEC3-72BA-4020-AFD5-910665168405}"/>
    <dgm:cxn modelId="{4294BFA9-589C-4D64-A8DF-9D6A174BFE4C}" type="presOf" srcId="{688EEA4E-C4B5-4A12-B5D8-EFB8862EA57B}" destId="{5A3393E8-D489-4CD5-82F1-359906436E7D}" srcOrd="0" destOrd="0" presId="urn:microsoft.com/office/officeart/2018/2/layout/IconCircleList"/>
    <dgm:cxn modelId="{E65D41AD-7AE0-4DF1-A685-FBFA6997BE04}" type="presOf" srcId="{178308D3-7DA6-463B-8F0A-60A806214FD2}" destId="{BBA676B5-705B-4A03-9B5F-516D75DA872F}" srcOrd="0" destOrd="0" presId="urn:microsoft.com/office/officeart/2018/2/layout/IconCircleList"/>
    <dgm:cxn modelId="{B610ADBB-73B8-492B-8FDE-A80A91D133C4}" type="presOf" srcId="{10FF031F-B470-4CB1-BC53-1A6CC504059A}" destId="{4EC2A832-82B8-42F3-B9B0-5A59B5EFA20D}" srcOrd="0" destOrd="0" presId="urn:microsoft.com/office/officeart/2018/2/layout/IconCircleList"/>
    <dgm:cxn modelId="{1731BCE4-8C40-4440-9873-12D2412BD09F}" type="presOf" srcId="{97F3EEC3-72BA-4020-AFD5-910665168405}" destId="{34B22043-41D5-49D5-8A7A-4FBDC8A0E996}" srcOrd="0" destOrd="0" presId="urn:microsoft.com/office/officeart/2018/2/layout/IconCircleList"/>
    <dgm:cxn modelId="{FF01AB2A-96AC-4C6B-A7B3-CABFC43F1B2B}" type="presParOf" srcId="{5A3393E8-D489-4CD5-82F1-359906436E7D}" destId="{A6383FA0-D98A-4298-8A83-B2FB4E3A9229}" srcOrd="0" destOrd="0" presId="urn:microsoft.com/office/officeart/2018/2/layout/IconCircleList"/>
    <dgm:cxn modelId="{A3D8E356-C7B1-4D5B-9FA7-7E811BCE519C}" type="presParOf" srcId="{A6383FA0-D98A-4298-8A83-B2FB4E3A9229}" destId="{4D6E4EC2-F7CF-4A46-9642-CC0D392AC17B}" srcOrd="0" destOrd="0" presId="urn:microsoft.com/office/officeart/2018/2/layout/IconCircleList"/>
    <dgm:cxn modelId="{D10BEB4F-6E9F-46B8-AAAF-64F2C80EF3A4}" type="presParOf" srcId="{4D6E4EC2-F7CF-4A46-9642-CC0D392AC17B}" destId="{9DDEBA14-7D62-4D2B-AACF-1D7701190F94}" srcOrd="0" destOrd="0" presId="urn:microsoft.com/office/officeart/2018/2/layout/IconCircleList"/>
    <dgm:cxn modelId="{2DB21EB9-DB1F-4A71-8007-43CB5E36D354}" type="presParOf" srcId="{4D6E4EC2-F7CF-4A46-9642-CC0D392AC17B}" destId="{F65254F9-6050-4023-9838-45B002444178}" srcOrd="1" destOrd="0" presId="urn:microsoft.com/office/officeart/2018/2/layout/IconCircleList"/>
    <dgm:cxn modelId="{6F0D90BD-C883-4E09-8D9D-4CFF4D905AB2}" type="presParOf" srcId="{4D6E4EC2-F7CF-4A46-9642-CC0D392AC17B}" destId="{3926ED59-A50A-489C-AB37-57E372E57BC5}" srcOrd="2" destOrd="0" presId="urn:microsoft.com/office/officeart/2018/2/layout/IconCircleList"/>
    <dgm:cxn modelId="{C0D7A512-DA5B-4BDD-85E6-20DB2C68A013}" type="presParOf" srcId="{4D6E4EC2-F7CF-4A46-9642-CC0D392AC17B}" destId="{C63EC54C-FAF0-4702-B1AF-4DFAC82EEAA2}" srcOrd="3" destOrd="0" presId="urn:microsoft.com/office/officeart/2018/2/layout/IconCircleList"/>
    <dgm:cxn modelId="{2378004B-3FB0-4445-9B95-07A3D8A4209E}" type="presParOf" srcId="{A6383FA0-D98A-4298-8A83-B2FB4E3A9229}" destId="{8C87951B-11A9-46DD-BF59-F72B4DE23607}" srcOrd="1" destOrd="0" presId="urn:microsoft.com/office/officeart/2018/2/layout/IconCircleList"/>
    <dgm:cxn modelId="{A20B785C-88C7-493A-84C9-5FFFA28C05C9}" type="presParOf" srcId="{A6383FA0-D98A-4298-8A83-B2FB4E3A9229}" destId="{F5DB30C8-6B34-4901-AE49-D7F00197CDBC}" srcOrd="2" destOrd="0" presId="urn:microsoft.com/office/officeart/2018/2/layout/IconCircleList"/>
    <dgm:cxn modelId="{86F8FEDB-ABDC-4C87-8D95-C575FA70809A}" type="presParOf" srcId="{F5DB30C8-6B34-4901-AE49-D7F00197CDBC}" destId="{E4B8D7F4-7559-4E15-A23D-712BF3A7DCBF}" srcOrd="0" destOrd="0" presId="urn:microsoft.com/office/officeart/2018/2/layout/IconCircleList"/>
    <dgm:cxn modelId="{BF96A167-7A24-4984-94E9-662DB2E829F1}" type="presParOf" srcId="{F5DB30C8-6B34-4901-AE49-D7F00197CDBC}" destId="{87783CB4-9FAA-4236-83EA-3BA5AA5C2C52}" srcOrd="1" destOrd="0" presId="urn:microsoft.com/office/officeart/2018/2/layout/IconCircleList"/>
    <dgm:cxn modelId="{D263E759-24D0-48DA-BF50-9649A502000A}" type="presParOf" srcId="{F5DB30C8-6B34-4901-AE49-D7F00197CDBC}" destId="{A8B89098-9217-4185-B157-04EBF28474A6}" srcOrd="2" destOrd="0" presId="urn:microsoft.com/office/officeart/2018/2/layout/IconCircleList"/>
    <dgm:cxn modelId="{DD1708BA-DD19-473B-8117-C5D0851EA3AD}" type="presParOf" srcId="{F5DB30C8-6B34-4901-AE49-D7F00197CDBC}" destId="{1DA784CB-B0BE-4C27-81A4-10701842499F}" srcOrd="3" destOrd="0" presId="urn:microsoft.com/office/officeart/2018/2/layout/IconCircleList"/>
    <dgm:cxn modelId="{66BA8D70-1F33-4D41-A034-CFC57D174728}" type="presParOf" srcId="{A6383FA0-D98A-4298-8A83-B2FB4E3A9229}" destId="{BBA676B5-705B-4A03-9B5F-516D75DA872F}" srcOrd="3" destOrd="0" presId="urn:microsoft.com/office/officeart/2018/2/layout/IconCircleList"/>
    <dgm:cxn modelId="{5E198C46-7B7C-48D0-9783-1D17B9095185}" type="presParOf" srcId="{A6383FA0-D98A-4298-8A83-B2FB4E3A9229}" destId="{D8976505-549F-4D66-9859-DA17AFD2EA12}" srcOrd="4" destOrd="0" presId="urn:microsoft.com/office/officeart/2018/2/layout/IconCircleList"/>
    <dgm:cxn modelId="{C14DD115-CEA4-439A-9BB3-299892EBE163}" type="presParOf" srcId="{D8976505-549F-4D66-9859-DA17AFD2EA12}" destId="{89394CA4-2426-4936-B6B7-A322306155E2}" srcOrd="0" destOrd="0" presId="urn:microsoft.com/office/officeart/2018/2/layout/IconCircleList"/>
    <dgm:cxn modelId="{663D8C67-CAE2-430D-8AB1-D37F92757F6A}" type="presParOf" srcId="{D8976505-549F-4D66-9859-DA17AFD2EA12}" destId="{0CDD5A2A-8FE5-4A87-86E9-C634F66B1E55}" srcOrd="1" destOrd="0" presId="urn:microsoft.com/office/officeart/2018/2/layout/IconCircleList"/>
    <dgm:cxn modelId="{87BD8DEF-C2ED-48E3-95DB-5A1CDFDCDC00}" type="presParOf" srcId="{D8976505-549F-4D66-9859-DA17AFD2EA12}" destId="{0CE1F991-FD97-4D65-8FB5-E9C9E8EC9506}" srcOrd="2" destOrd="0" presId="urn:microsoft.com/office/officeart/2018/2/layout/IconCircleList"/>
    <dgm:cxn modelId="{CC2CCF39-1A54-490B-9656-26923E51E2B6}" type="presParOf" srcId="{D8976505-549F-4D66-9859-DA17AFD2EA12}" destId="{4EC2A832-82B8-42F3-B9B0-5A59B5EFA20D}" srcOrd="3" destOrd="0" presId="urn:microsoft.com/office/officeart/2018/2/layout/IconCircleList"/>
    <dgm:cxn modelId="{28AD2B24-E1DA-413A-A9BA-902CB900BEB7}" type="presParOf" srcId="{A6383FA0-D98A-4298-8A83-B2FB4E3A9229}" destId="{34B22043-41D5-49D5-8A7A-4FBDC8A0E996}" srcOrd="5" destOrd="0" presId="urn:microsoft.com/office/officeart/2018/2/layout/IconCircleList"/>
    <dgm:cxn modelId="{5942CB86-296F-43F5-A178-CAF5BF4BE7F9}" type="presParOf" srcId="{A6383FA0-D98A-4298-8A83-B2FB4E3A9229}" destId="{7AC171AB-42F1-4BBD-98B4-23AED90AE199}" srcOrd="6" destOrd="0" presId="urn:microsoft.com/office/officeart/2018/2/layout/IconCircleList"/>
    <dgm:cxn modelId="{91F2FEAF-1B47-4ED1-AD15-993529556C4E}" type="presParOf" srcId="{7AC171AB-42F1-4BBD-98B4-23AED90AE199}" destId="{983B68CA-7AF7-479C-9F8C-F4ED8950EA99}" srcOrd="0" destOrd="0" presId="urn:microsoft.com/office/officeart/2018/2/layout/IconCircleList"/>
    <dgm:cxn modelId="{49181B54-61F3-40B8-89FD-376D473AF0B5}" type="presParOf" srcId="{7AC171AB-42F1-4BBD-98B4-23AED90AE199}" destId="{6A09CC0E-EA6B-4551-889D-084FAC795D19}" srcOrd="1" destOrd="0" presId="urn:microsoft.com/office/officeart/2018/2/layout/IconCircleList"/>
    <dgm:cxn modelId="{2A85AD6E-61A2-4446-B301-4FCFC93DF235}" type="presParOf" srcId="{7AC171AB-42F1-4BBD-98B4-23AED90AE199}" destId="{B29D08BD-C250-498D-88CB-0EB74BB989B1}" srcOrd="2" destOrd="0" presId="urn:microsoft.com/office/officeart/2018/2/layout/IconCircleList"/>
    <dgm:cxn modelId="{6ED4CF78-FCF9-4E09-A692-ED9D72CA270D}" type="presParOf" srcId="{7AC171AB-42F1-4BBD-98B4-23AED90AE199}" destId="{FA10FB9A-7A53-482D-94B0-BBF15E4D056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BF40FE5-2D39-49AF-A8D8-517DCD1DD9C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45EFFF9-812D-4174-B3FC-A38E6106A2A3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Keep it to 1 Page</a:t>
          </a:r>
          <a:endParaRPr lang="en-US" dirty="0"/>
        </a:p>
      </dgm:t>
    </dgm:pt>
    <dgm:pt modelId="{9BF9223A-9D2A-4576-BBFE-306500F55447}" type="parTrans" cxnId="{6618636D-250A-4AE1-B08D-779898FC49E7}">
      <dgm:prSet/>
      <dgm:spPr/>
      <dgm:t>
        <a:bodyPr/>
        <a:lstStyle/>
        <a:p>
          <a:endParaRPr lang="en-US"/>
        </a:p>
      </dgm:t>
    </dgm:pt>
    <dgm:pt modelId="{183FBD59-DBB0-4101-A570-497F8139F99A}" type="sibTrans" cxnId="{6618636D-250A-4AE1-B08D-779898FC49E7}">
      <dgm:prSet/>
      <dgm:spPr/>
      <dgm:t>
        <a:bodyPr/>
        <a:lstStyle/>
        <a:p>
          <a:endParaRPr lang="en-US"/>
        </a:p>
      </dgm:t>
    </dgm:pt>
    <dgm:pt modelId="{9C7EEE1B-CDBD-4037-95A8-BC012C0BE49B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Optional:</a:t>
          </a:r>
          <a:b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</a:b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Backup Packet</a:t>
          </a:r>
          <a:endParaRPr lang="en-US" dirty="0"/>
        </a:p>
      </dgm:t>
    </dgm:pt>
    <dgm:pt modelId="{CC1EA7F7-14EE-42E8-AE9C-9383EC614167}" type="parTrans" cxnId="{60E2D180-2167-49B5-92AB-D8FC74985823}">
      <dgm:prSet/>
      <dgm:spPr/>
      <dgm:t>
        <a:bodyPr/>
        <a:lstStyle/>
        <a:p>
          <a:endParaRPr lang="en-US"/>
        </a:p>
      </dgm:t>
    </dgm:pt>
    <dgm:pt modelId="{3071D6F1-3240-404A-9D7B-0B787829F1B8}" type="sibTrans" cxnId="{60E2D180-2167-49B5-92AB-D8FC74985823}">
      <dgm:prSet/>
      <dgm:spPr/>
      <dgm:t>
        <a:bodyPr/>
        <a:lstStyle/>
        <a:p>
          <a:endParaRPr lang="en-US"/>
        </a:p>
      </dgm:t>
    </dgm:pt>
    <dgm:pt modelId="{B6060974-3B30-4A18-80E0-1B15954B793B}">
      <dgm:prSet/>
      <dgm:spPr/>
      <dgm:t>
        <a:bodyPr/>
        <a:lstStyle/>
        <a:p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Don’t Touch the Third Rails</a:t>
          </a:r>
          <a:endParaRPr lang="en-US" dirty="0"/>
        </a:p>
      </dgm:t>
    </dgm:pt>
    <dgm:pt modelId="{82E267EB-1CF9-4F5C-AA19-5AB4D9DD776D}" type="parTrans" cxnId="{5DA62804-42F7-4D24-93FB-BCF96197AFB1}">
      <dgm:prSet/>
      <dgm:spPr/>
      <dgm:t>
        <a:bodyPr/>
        <a:lstStyle/>
        <a:p>
          <a:endParaRPr lang="en-US"/>
        </a:p>
      </dgm:t>
    </dgm:pt>
    <dgm:pt modelId="{B4C2D20F-D25E-4CCD-8887-D71FA0245151}" type="sibTrans" cxnId="{5DA62804-42F7-4D24-93FB-BCF96197AFB1}">
      <dgm:prSet/>
      <dgm:spPr/>
      <dgm:t>
        <a:bodyPr/>
        <a:lstStyle/>
        <a:p>
          <a:endParaRPr lang="en-US"/>
        </a:p>
      </dgm:t>
    </dgm:pt>
    <dgm:pt modelId="{1F73AB63-FC9E-4207-A887-93D2DC6A35F5}" type="pres">
      <dgm:prSet presAssocID="{9BF40FE5-2D39-49AF-A8D8-517DCD1DD9C1}" presName="root" presStyleCnt="0">
        <dgm:presLayoutVars>
          <dgm:dir/>
          <dgm:resizeHandles val="exact"/>
        </dgm:presLayoutVars>
      </dgm:prSet>
      <dgm:spPr/>
    </dgm:pt>
    <dgm:pt modelId="{A4B809B1-E0EC-42EF-AEFF-96B13F28EF67}" type="pres">
      <dgm:prSet presAssocID="{345EFFF9-812D-4174-B3FC-A38E6106A2A3}" presName="compNode" presStyleCnt="0"/>
      <dgm:spPr/>
    </dgm:pt>
    <dgm:pt modelId="{0EBFE6DF-7530-43A0-A198-91FB4336E54E}" type="pres">
      <dgm:prSet presAssocID="{345EFFF9-812D-4174-B3FC-A38E6106A2A3}" presName="iconBgRect" presStyleLbl="bgShp" presStyleIdx="0" presStyleCnt="3"/>
      <dgm:spPr/>
    </dgm:pt>
    <dgm:pt modelId="{98DF63D0-79DB-4DE6-84C4-04D30A4F5F4D}" type="pres">
      <dgm:prSet presAssocID="{345EFFF9-812D-4174-B3FC-A38E6106A2A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B62043B6-1F14-4A74-AB7A-1E58FDF4F37D}" type="pres">
      <dgm:prSet presAssocID="{345EFFF9-812D-4174-B3FC-A38E6106A2A3}" presName="spaceRect" presStyleCnt="0"/>
      <dgm:spPr/>
    </dgm:pt>
    <dgm:pt modelId="{FAAA9DCE-CC41-478A-A135-134BEFA616CA}" type="pres">
      <dgm:prSet presAssocID="{345EFFF9-812D-4174-B3FC-A38E6106A2A3}" presName="textRect" presStyleLbl="revTx" presStyleIdx="0" presStyleCnt="3">
        <dgm:presLayoutVars>
          <dgm:chMax val="1"/>
          <dgm:chPref val="1"/>
        </dgm:presLayoutVars>
      </dgm:prSet>
      <dgm:spPr/>
    </dgm:pt>
    <dgm:pt modelId="{D39482E0-DF25-4FDA-8C51-9CC21C8E4F3E}" type="pres">
      <dgm:prSet presAssocID="{183FBD59-DBB0-4101-A570-497F8139F99A}" presName="sibTrans" presStyleCnt="0"/>
      <dgm:spPr/>
    </dgm:pt>
    <dgm:pt modelId="{EDF23E29-71BA-4489-8074-53A7D2F223B0}" type="pres">
      <dgm:prSet presAssocID="{9C7EEE1B-CDBD-4037-95A8-BC012C0BE49B}" presName="compNode" presStyleCnt="0"/>
      <dgm:spPr/>
    </dgm:pt>
    <dgm:pt modelId="{5E857CC1-2734-4D44-8FB2-B940A2C452FE}" type="pres">
      <dgm:prSet presAssocID="{9C7EEE1B-CDBD-4037-95A8-BC012C0BE49B}" presName="iconBgRect" presStyleLbl="bgShp" presStyleIdx="1" presStyleCnt="3"/>
      <dgm:spPr/>
    </dgm:pt>
    <dgm:pt modelId="{44B106A4-00BA-4D44-819D-DFD03F01EC78}" type="pres">
      <dgm:prSet presAssocID="{9C7EEE1B-CDBD-4037-95A8-BC012C0BE49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4FFC44A3-2629-48FA-AD7C-CA7A00E0198D}" type="pres">
      <dgm:prSet presAssocID="{9C7EEE1B-CDBD-4037-95A8-BC012C0BE49B}" presName="spaceRect" presStyleCnt="0"/>
      <dgm:spPr/>
    </dgm:pt>
    <dgm:pt modelId="{779F7E99-9BE3-4B3C-9113-883210C4363E}" type="pres">
      <dgm:prSet presAssocID="{9C7EEE1B-CDBD-4037-95A8-BC012C0BE49B}" presName="textRect" presStyleLbl="revTx" presStyleIdx="1" presStyleCnt="3">
        <dgm:presLayoutVars>
          <dgm:chMax val="1"/>
          <dgm:chPref val="1"/>
        </dgm:presLayoutVars>
      </dgm:prSet>
      <dgm:spPr/>
    </dgm:pt>
    <dgm:pt modelId="{04F34AAB-9B3E-44B7-AC0D-2D0F3E645B4A}" type="pres">
      <dgm:prSet presAssocID="{3071D6F1-3240-404A-9D7B-0B787829F1B8}" presName="sibTrans" presStyleCnt="0"/>
      <dgm:spPr/>
    </dgm:pt>
    <dgm:pt modelId="{49FA5346-2323-4380-A103-34F4E4F74472}" type="pres">
      <dgm:prSet presAssocID="{B6060974-3B30-4A18-80E0-1B15954B793B}" presName="compNode" presStyleCnt="0"/>
      <dgm:spPr/>
    </dgm:pt>
    <dgm:pt modelId="{9902C2CB-1478-4CC2-99B5-8AD7A09C945B}" type="pres">
      <dgm:prSet presAssocID="{B6060974-3B30-4A18-80E0-1B15954B793B}" presName="iconBgRect" presStyleLbl="bgShp" presStyleIdx="2" presStyleCnt="3"/>
      <dgm:spPr/>
    </dgm:pt>
    <dgm:pt modelId="{6883D7CC-D8ED-459C-B805-1B2B98EAEFB9}" type="pres">
      <dgm:prSet presAssocID="{B6060974-3B30-4A18-80E0-1B15954B793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162C0FC-440C-4CB7-9611-400A9181E0C5}" type="pres">
      <dgm:prSet presAssocID="{B6060974-3B30-4A18-80E0-1B15954B793B}" presName="spaceRect" presStyleCnt="0"/>
      <dgm:spPr/>
    </dgm:pt>
    <dgm:pt modelId="{23A942B1-4C45-4423-9A83-4077193FEF9D}" type="pres">
      <dgm:prSet presAssocID="{B6060974-3B30-4A18-80E0-1B15954B793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DA62804-42F7-4D24-93FB-BCF96197AFB1}" srcId="{9BF40FE5-2D39-49AF-A8D8-517DCD1DD9C1}" destId="{B6060974-3B30-4A18-80E0-1B15954B793B}" srcOrd="2" destOrd="0" parTransId="{82E267EB-1CF9-4F5C-AA19-5AB4D9DD776D}" sibTransId="{B4C2D20F-D25E-4CCD-8887-D71FA0245151}"/>
    <dgm:cxn modelId="{0090FB1B-5DA7-456D-ABEF-BF9EB948328A}" type="presOf" srcId="{9C7EEE1B-CDBD-4037-95A8-BC012C0BE49B}" destId="{779F7E99-9BE3-4B3C-9113-883210C4363E}" srcOrd="0" destOrd="0" presId="urn:microsoft.com/office/officeart/2018/5/layout/IconCircleLabelList"/>
    <dgm:cxn modelId="{12F0425D-3140-41D8-BB47-13CF8E60BCED}" type="presOf" srcId="{345EFFF9-812D-4174-B3FC-A38E6106A2A3}" destId="{FAAA9DCE-CC41-478A-A135-134BEFA616CA}" srcOrd="0" destOrd="0" presId="urn:microsoft.com/office/officeart/2018/5/layout/IconCircleLabelList"/>
    <dgm:cxn modelId="{6618636D-250A-4AE1-B08D-779898FC49E7}" srcId="{9BF40FE5-2D39-49AF-A8D8-517DCD1DD9C1}" destId="{345EFFF9-812D-4174-B3FC-A38E6106A2A3}" srcOrd="0" destOrd="0" parTransId="{9BF9223A-9D2A-4576-BBFE-306500F55447}" sibTransId="{183FBD59-DBB0-4101-A570-497F8139F99A}"/>
    <dgm:cxn modelId="{94CFD84E-5D54-48FD-A8E9-55F8955A818A}" type="presOf" srcId="{9BF40FE5-2D39-49AF-A8D8-517DCD1DD9C1}" destId="{1F73AB63-FC9E-4207-A887-93D2DC6A35F5}" srcOrd="0" destOrd="0" presId="urn:microsoft.com/office/officeart/2018/5/layout/IconCircleLabelList"/>
    <dgm:cxn modelId="{78D6474F-DE4C-4FCA-AED6-0E001AE7C7D4}" type="presOf" srcId="{B6060974-3B30-4A18-80E0-1B15954B793B}" destId="{23A942B1-4C45-4423-9A83-4077193FEF9D}" srcOrd="0" destOrd="0" presId="urn:microsoft.com/office/officeart/2018/5/layout/IconCircleLabelList"/>
    <dgm:cxn modelId="{60E2D180-2167-49B5-92AB-D8FC74985823}" srcId="{9BF40FE5-2D39-49AF-A8D8-517DCD1DD9C1}" destId="{9C7EEE1B-CDBD-4037-95A8-BC012C0BE49B}" srcOrd="1" destOrd="0" parTransId="{CC1EA7F7-14EE-42E8-AE9C-9383EC614167}" sibTransId="{3071D6F1-3240-404A-9D7B-0B787829F1B8}"/>
    <dgm:cxn modelId="{FBF0474D-2175-484E-94F5-B4AB7360DB5B}" type="presParOf" srcId="{1F73AB63-FC9E-4207-A887-93D2DC6A35F5}" destId="{A4B809B1-E0EC-42EF-AEFF-96B13F28EF67}" srcOrd="0" destOrd="0" presId="urn:microsoft.com/office/officeart/2018/5/layout/IconCircleLabelList"/>
    <dgm:cxn modelId="{B50FDD5A-A32F-4B7B-8751-BDF280ABB12F}" type="presParOf" srcId="{A4B809B1-E0EC-42EF-AEFF-96B13F28EF67}" destId="{0EBFE6DF-7530-43A0-A198-91FB4336E54E}" srcOrd="0" destOrd="0" presId="urn:microsoft.com/office/officeart/2018/5/layout/IconCircleLabelList"/>
    <dgm:cxn modelId="{24E7ABBC-5A79-4767-B73A-5DD15602F174}" type="presParOf" srcId="{A4B809B1-E0EC-42EF-AEFF-96B13F28EF67}" destId="{98DF63D0-79DB-4DE6-84C4-04D30A4F5F4D}" srcOrd="1" destOrd="0" presId="urn:microsoft.com/office/officeart/2018/5/layout/IconCircleLabelList"/>
    <dgm:cxn modelId="{18C43026-46E7-43FE-B2F0-16D89EF3A81F}" type="presParOf" srcId="{A4B809B1-E0EC-42EF-AEFF-96B13F28EF67}" destId="{B62043B6-1F14-4A74-AB7A-1E58FDF4F37D}" srcOrd="2" destOrd="0" presId="urn:microsoft.com/office/officeart/2018/5/layout/IconCircleLabelList"/>
    <dgm:cxn modelId="{A950C095-1B7A-45E9-B7E1-4CDC885E8781}" type="presParOf" srcId="{A4B809B1-E0EC-42EF-AEFF-96B13F28EF67}" destId="{FAAA9DCE-CC41-478A-A135-134BEFA616CA}" srcOrd="3" destOrd="0" presId="urn:microsoft.com/office/officeart/2018/5/layout/IconCircleLabelList"/>
    <dgm:cxn modelId="{C270F203-1329-4125-8E0C-D5B78A686CEF}" type="presParOf" srcId="{1F73AB63-FC9E-4207-A887-93D2DC6A35F5}" destId="{D39482E0-DF25-4FDA-8C51-9CC21C8E4F3E}" srcOrd="1" destOrd="0" presId="urn:microsoft.com/office/officeart/2018/5/layout/IconCircleLabelList"/>
    <dgm:cxn modelId="{51AF769C-AB7B-4AA8-92AF-66184FE387FD}" type="presParOf" srcId="{1F73AB63-FC9E-4207-A887-93D2DC6A35F5}" destId="{EDF23E29-71BA-4489-8074-53A7D2F223B0}" srcOrd="2" destOrd="0" presId="urn:microsoft.com/office/officeart/2018/5/layout/IconCircleLabelList"/>
    <dgm:cxn modelId="{023CA296-1514-4B02-B399-36BE2140B4C8}" type="presParOf" srcId="{EDF23E29-71BA-4489-8074-53A7D2F223B0}" destId="{5E857CC1-2734-4D44-8FB2-B940A2C452FE}" srcOrd="0" destOrd="0" presId="urn:microsoft.com/office/officeart/2018/5/layout/IconCircleLabelList"/>
    <dgm:cxn modelId="{8AFAED18-F686-43F6-B52A-E112B85FAFEC}" type="presParOf" srcId="{EDF23E29-71BA-4489-8074-53A7D2F223B0}" destId="{44B106A4-00BA-4D44-819D-DFD03F01EC78}" srcOrd="1" destOrd="0" presId="urn:microsoft.com/office/officeart/2018/5/layout/IconCircleLabelList"/>
    <dgm:cxn modelId="{057D89E9-06A7-4B9B-A028-1D73B5A28937}" type="presParOf" srcId="{EDF23E29-71BA-4489-8074-53A7D2F223B0}" destId="{4FFC44A3-2629-48FA-AD7C-CA7A00E0198D}" srcOrd="2" destOrd="0" presId="urn:microsoft.com/office/officeart/2018/5/layout/IconCircleLabelList"/>
    <dgm:cxn modelId="{87299360-12B5-4A2B-B047-23E9DC318E1B}" type="presParOf" srcId="{EDF23E29-71BA-4489-8074-53A7D2F223B0}" destId="{779F7E99-9BE3-4B3C-9113-883210C4363E}" srcOrd="3" destOrd="0" presId="urn:microsoft.com/office/officeart/2018/5/layout/IconCircleLabelList"/>
    <dgm:cxn modelId="{8942E660-7535-4984-B61B-61BB1264E50A}" type="presParOf" srcId="{1F73AB63-FC9E-4207-A887-93D2DC6A35F5}" destId="{04F34AAB-9B3E-44B7-AC0D-2D0F3E645B4A}" srcOrd="3" destOrd="0" presId="urn:microsoft.com/office/officeart/2018/5/layout/IconCircleLabelList"/>
    <dgm:cxn modelId="{BF5DE477-1A7A-4AA5-840F-5CBB230C0901}" type="presParOf" srcId="{1F73AB63-FC9E-4207-A887-93D2DC6A35F5}" destId="{49FA5346-2323-4380-A103-34F4E4F74472}" srcOrd="4" destOrd="0" presId="urn:microsoft.com/office/officeart/2018/5/layout/IconCircleLabelList"/>
    <dgm:cxn modelId="{891102DA-2925-491F-AB11-575B80195220}" type="presParOf" srcId="{49FA5346-2323-4380-A103-34F4E4F74472}" destId="{9902C2CB-1478-4CC2-99B5-8AD7A09C945B}" srcOrd="0" destOrd="0" presId="urn:microsoft.com/office/officeart/2018/5/layout/IconCircleLabelList"/>
    <dgm:cxn modelId="{C7EAC7F6-FAB2-4AF9-B450-78E1147EE112}" type="presParOf" srcId="{49FA5346-2323-4380-A103-34F4E4F74472}" destId="{6883D7CC-D8ED-459C-B805-1B2B98EAEFB9}" srcOrd="1" destOrd="0" presId="urn:microsoft.com/office/officeart/2018/5/layout/IconCircleLabelList"/>
    <dgm:cxn modelId="{50091792-0067-4B8C-905A-24B92449B4D4}" type="presParOf" srcId="{49FA5346-2323-4380-A103-34F4E4F74472}" destId="{8162C0FC-440C-4CB7-9611-400A9181E0C5}" srcOrd="2" destOrd="0" presId="urn:microsoft.com/office/officeart/2018/5/layout/IconCircleLabelList"/>
    <dgm:cxn modelId="{7A092B4B-0A64-4329-9959-3939940AC849}" type="presParOf" srcId="{49FA5346-2323-4380-A103-34F4E4F74472}" destId="{23A942B1-4C45-4423-9A83-4077193FEF9D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BF40FE5-2D39-49AF-A8D8-517DCD1DD9C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45EFFF9-812D-4174-B3FC-A38E6106A2A3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They can go over time.</a:t>
          </a:r>
          <a:b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</a:b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You cannot.</a:t>
          </a:r>
          <a:endParaRPr lang="en-US" dirty="0"/>
        </a:p>
      </dgm:t>
    </dgm:pt>
    <dgm:pt modelId="{9BF9223A-9D2A-4576-BBFE-306500F55447}" type="parTrans" cxnId="{6618636D-250A-4AE1-B08D-779898FC49E7}">
      <dgm:prSet/>
      <dgm:spPr/>
      <dgm:t>
        <a:bodyPr/>
        <a:lstStyle/>
        <a:p>
          <a:endParaRPr lang="en-US"/>
        </a:p>
      </dgm:t>
    </dgm:pt>
    <dgm:pt modelId="{183FBD59-DBB0-4101-A570-497F8139F99A}" type="sibTrans" cxnId="{6618636D-250A-4AE1-B08D-779898FC49E7}">
      <dgm:prSet/>
      <dgm:spPr/>
      <dgm:t>
        <a:bodyPr/>
        <a:lstStyle/>
        <a:p>
          <a:endParaRPr lang="en-US"/>
        </a:p>
      </dgm:t>
    </dgm:pt>
    <dgm:pt modelId="{9C7EEE1B-CDBD-4037-95A8-BC012C0BE49B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1/3 Presentation</a:t>
          </a:r>
          <a:endParaRPr lang="en-US" dirty="0"/>
        </a:p>
      </dgm:t>
    </dgm:pt>
    <dgm:pt modelId="{CC1EA7F7-14EE-42E8-AE9C-9383EC614167}" type="parTrans" cxnId="{60E2D180-2167-49B5-92AB-D8FC74985823}">
      <dgm:prSet/>
      <dgm:spPr/>
      <dgm:t>
        <a:bodyPr/>
        <a:lstStyle/>
        <a:p>
          <a:endParaRPr lang="en-US"/>
        </a:p>
      </dgm:t>
    </dgm:pt>
    <dgm:pt modelId="{3071D6F1-3240-404A-9D7B-0B787829F1B8}" type="sibTrans" cxnId="{60E2D180-2167-49B5-92AB-D8FC74985823}">
      <dgm:prSet/>
      <dgm:spPr/>
      <dgm:t>
        <a:bodyPr/>
        <a:lstStyle/>
        <a:p>
          <a:endParaRPr lang="en-US"/>
        </a:p>
      </dgm:t>
    </dgm:pt>
    <dgm:pt modelId="{B6060974-3B30-4A18-80E0-1B15954B793B}">
      <dgm:prSet/>
      <dgm:spPr/>
      <dgm:t>
        <a:bodyPr/>
        <a:lstStyle/>
        <a:p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2/3 Questions</a:t>
          </a:r>
          <a:endParaRPr lang="en-US" dirty="0"/>
        </a:p>
      </dgm:t>
    </dgm:pt>
    <dgm:pt modelId="{82E267EB-1CF9-4F5C-AA19-5AB4D9DD776D}" type="parTrans" cxnId="{5DA62804-42F7-4D24-93FB-BCF96197AFB1}">
      <dgm:prSet/>
      <dgm:spPr/>
      <dgm:t>
        <a:bodyPr/>
        <a:lstStyle/>
        <a:p>
          <a:endParaRPr lang="en-US"/>
        </a:p>
      </dgm:t>
    </dgm:pt>
    <dgm:pt modelId="{B4C2D20F-D25E-4CCD-8887-D71FA0245151}" type="sibTrans" cxnId="{5DA62804-42F7-4D24-93FB-BCF96197AFB1}">
      <dgm:prSet/>
      <dgm:spPr/>
      <dgm:t>
        <a:bodyPr/>
        <a:lstStyle/>
        <a:p>
          <a:endParaRPr lang="en-US"/>
        </a:p>
      </dgm:t>
    </dgm:pt>
    <dgm:pt modelId="{1F73AB63-FC9E-4207-A887-93D2DC6A35F5}" type="pres">
      <dgm:prSet presAssocID="{9BF40FE5-2D39-49AF-A8D8-517DCD1DD9C1}" presName="root" presStyleCnt="0">
        <dgm:presLayoutVars>
          <dgm:dir/>
          <dgm:resizeHandles val="exact"/>
        </dgm:presLayoutVars>
      </dgm:prSet>
      <dgm:spPr/>
    </dgm:pt>
    <dgm:pt modelId="{A4B809B1-E0EC-42EF-AEFF-96B13F28EF67}" type="pres">
      <dgm:prSet presAssocID="{345EFFF9-812D-4174-B3FC-A38E6106A2A3}" presName="compNode" presStyleCnt="0"/>
      <dgm:spPr/>
    </dgm:pt>
    <dgm:pt modelId="{0EBFE6DF-7530-43A0-A198-91FB4336E54E}" type="pres">
      <dgm:prSet presAssocID="{345EFFF9-812D-4174-B3FC-A38E6106A2A3}" presName="iconBgRect" presStyleLbl="bgShp" presStyleIdx="0" presStyleCnt="3"/>
      <dgm:spPr/>
    </dgm:pt>
    <dgm:pt modelId="{98DF63D0-79DB-4DE6-84C4-04D30A4F5F4D}" type="pres">
      <dgm:prSet presAssocID="{345EFFF9-812D-4174-B3FC-A38E6106A2A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B62043B6-1F14-4A74-AB7A-1E58FDF4F37D}" type="pres">
      <dgm:prSet presAssocID="{345EFFF9-812D-4174-B3FC-A38E6106A2A3}" presName="spaceRect" presStyleCnt="0"/>
      <dgm:spPr/>
    </dgm:pt>
    <dgm:pt modelId="{FAAA9DCE-CC41-478A-A135-134BEFA616CA}" type="pres">
      <dgm:prSet presAssocID="{345EFFF9-812D-4174-B3FC-A38E6106A2A3}" presName="textRect" presStyleLbl="revTx" presStyleIdx="0" presStyleCnt="3">
        <dgm:presLayoutVars>
          <dgm:chMax val="1"/>
          <dgm:chPref val="1"/>
        </dgm:presLayoutVars>
      </dgm:prSet>
      <dgm:spPr/>
    </dgm:pt>
    <dgm:pt modelId="{D39482E0-DF25-4FDA-8C51-9CC21C8E4F3E}" type="pres">
      <dgm:prSet presAssocID="{183FBD59-DBB0-4101-A570-497F8139F99A}" presName="sibTrans" presStyleCnt="0"/>
      <dgm:spPr/>
    </dgm:pt>
    <dgm:pt modelId="{EDF23E29-71BA-4489-8074-53A7D2F223B0}" type="pres">
      <dgm:prSet presAssocID="{9C7EEE1B-CDBD-4037-95A8-BC012C0BE49B}" presName="compNode" presStyleCnt="0"/>
      <dgm:spPr/>
    </dgm:pt>
    <dgm:pt modelId="{5E857CC1-2734-4D44-8FB2-B940A2C452FE}" type="pres">
      <dgm:prSet presAssocID="{9C7EEE1B-CDBD-4037-95A8-BC012C0BE49B}" presName="iconBgRect" presStyleLbl="bgShp" presStyleIdx="1" presStyleCnt="3"/>
      <dgm:spPr/>
    </dgm:pt>
    <dgm:pt modelId="{44B106A4-00BA-4D44-819D-DFD03F01EC78}" type="pres">
      <dgm:prSet presAssocID="{9C7EEE1B-CDBD-4037-95A8-BC012C0BE49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4FFC44A3-2629-48FA-AD7C-CA7A00E0198D}" type="pres">
      <dgm:prSet presAssocID="{9C7EEE1B-CDBD-4037-95A8-BC012C0BE49B}" presName="spaceRect" presStyleCnt="0"/>
      <dgm:spPr/>
    </dgm:pt>
    <dgm:pt modelId="{779F7E99-9BE3-4B3C-9113-883210C4363E}" type="pres">
      <dgm:prSet presAssocID="{9C7EEE1B-CDBD-4037-95A8-BC012C0BE49B}" presName="textRect" presStyleLbl="revTx" presStyleIdx="1" presStyleCnt="3">
        <dgm:presLayoutVars>
          <dgm:chMax val="1"/>
          <dgm:chPref val="1"/>
        </dgm:presLayoutVars>
      </dgm:prSet>
      <dgm:spPr/>
    </dgm:pt>
    <dgm:pt modelId="{04F34AAB-9B3E-44B7-AC0D-2D0F3E645B4A}" type="pres">
      <dgm:prSet presAssocID="{3071D6F1-3240-404A-9D7B-0B787829F1B8}" presName="sibTrans" presStyleCnt="0"/>
      <dgm:spPr/>
    </dgm:pt>
    <dgm:pt modelId="{49FA5346-2323-4380-A103-34F4E4F74472}" type="pres">
      <dgm:prSet presAssocID="{B6060974-3B30-4A18-80E0-1B15954B793B}" presName="compNode" presStyleCnt="0"/>
      <dgm:spPr/>
    </dgm:pt>
    <dgm:pt modelId="{9902C2CB-1478-4CC2-99B5-8AD7A09C945B}" type="pres">
      <dgm:prSet presAssocID="{B6060974-3B30-4A18-80E0-1B15954B793B}" presName="iconBgRect" presStyleLbl="bgShp" presStyleIdx="2" presStyleCnt="3"/>
      <dgm:spPr/>
    </dgm:pt>
    <dgm:pt modelId="{6883D7CC-D8ED-459C-B805-1B2B98EAEFB9}" type="pres">
      <dgm:prSet presAssocID="{B6060974-3B30-4A18-80E0-1B15954B793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162C0FC-440C-4CB7-9611-400A9181E0C5}" type="pres">
      <dgm:prSet presAssocID="{B6060974-3B30-4A18-80E0-1B15954B793B}" presName="spaceRect" presStyleCnt="0"/>
      <dgm:spPr/>
    </dgm:pt>
    <dgm:pt modelId="{23A942B1-4C45-4423-9A83-4077193FEF9D}" type="pres">
      <dgm:prSet presAssocID="{B6060974-3B30-4A18-80E0-1B15954B793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DA62804-42F7-4D24-93FB-BCF96197AFB1}" srcId="{9BF40FE5-2D39-49AF-A8D8-517DCD1DD9C1}" destId="{B6060974-3B30-4A18-80E0-1B15954B793B}" srcOrd="2" destOrd="0" parTransId="{82E267EB-1CF9-4F5C-AA19-5AB4D9DD776D}" sibTransId="{B4C2D20F-D25E-4CCD-8887-D71FA0245151}"/>
    <dgm:cxn modelId="{0090FB1B-5DA7-456D-ABEF-BF9EB948328A}" type="presOf" srcId="{9C7EEE1B-CDBD-4037-95A8-BC012C0BE49B}" destId="{779F7E99-9BE3-4B3C-9113-883210C4363E}" srcOrd="0" destOrd="0" presId="urn:microsoft.com/office/officeart/2018/5/layout/IconCircleLabelList"/>
    <dgm:cxn modelId="{12F0425D-3140-41D8-BB47-13CF8E60BCED}" type="presOf" srcId="{345EFFF9-812D-4174-B3FC-A38E6106A2A3}" destId="{FAAA9DCE-CC41-478A-A135-134BEFA616CA}" srcOrd="0" destOrd="0" presId="urn:microsoft.com/office/officeart/2018/5/layout/IconCircleLabelList"/>
    <dgm:cxn modelId="{6618636D-250A-4AE1-B08D-779898FC49E7}" srcId="{9BF40FE5-2D39-49AF-A8D8-517DCD1DD9C1}" destId="{345EFFF9-812D-4174-B3FC-A38E6106A2A3}" srcOrd="0" destOrd="0" parTransId="{9BF9223A-9D2A-4576-BBFE-306500F55447}" sibTransId="{183FBD59-DBB0-4101-A570-497F8139F99A}"/>
    <dgm:cxn modelId="{94CFD84E-5D54-48FD-A8E9-55F8955A818A}" type="presOf" srcId="{9BF40FE5-2D39-49AF-A8D8-517DCD1DD9C1}" destId="{1F73AB63-FC9E-4207-A887-93D2DC6A35F5}" srcOrd="0" destOrd="0" presId="urn:microsoft.com/office/officeart/2018/5/layout/IconCircleLabelList"/>
    <dgm:cxn modelId="{78D6474F-DE4C-4FCA-AED6-0E001AE7C7D4}" type="presOf" srcId="{B6060974-3B30-4A18-80E0-1B15954B793B}" destId="{23A942B1-4C45-4423-9A83-4077193FEF9D}" srcOrd="0" destOrd="0" presId="urn:microsoft.com/office/officeart/2018/5/layout/IconCircleLabelList"/>
    <dgm:cxn modelId="{60E2D180-2167-49B5-92AB-D8FC74985823}" srcId="{9BF40FE5-2D39-49AF-A8D8-517DCD1DD9C1}" destId="{9C7EEE1B-CDBD-4037-95A8-BC012C0BE49B}" srcOrd="1" destOrd="0" parTransId="{CC1EA7F7-14EE-42E8-AE9C-9383EC614167}" sibTransId="{3071D6F1-3240-404A-9D7B-0B787829F1B8}"/>
    <dgm:cxn modelId="{FBF0474D-2175-484E-94F5-B4AB7360DB5B}" type="presParOf" srcId="{1F73AB63-FC9E-4207-A887-93D2DC6A35F5}" destId="{A4B809B1-E0EC-42EF-AEFF-96B13F28EF67}" srcOrd="0" destOrd="0" presId="urn:microsoft.com/office/officeart/2018/5/layout/IconCircleLabelList"/>
    <dgm:cxn modelId="{B50FDD5A-A32F-4B7B-8751-BDF280ABB12F}" type="presParOf" srcId="{A4B809B1-E0EC-42EF-AEFF-96B13F28EF67}" destId="{0EBFE6DF-7530-43A0-A198-91FB4336E54E}" srcOrd="0" destOrd="0" presId="urn:microsoft.com/office/officeart/2018/5/layout/IconCircleLabelList"/>
    <dgm:cxn modelId="{24E7ABBC-5A79-4767-B73A-5DD15602F174}" type="presParOf" srcId="{A4B809B1-E0EC-42EF-AEFF-96B13F28EF67}" destId="{98DF63D0-79DB-4DE6-84C4-04D30A4F5F4D}" srcOrd="1" destOrd="0" presId="urn:microsoft.com/office/officeart/2018/5/layout/IconCircleLabelList"/>
    <dgm:cxn modelId="{18C43026-46E7-43FE-B2F0-16D89EF3A81F}" type="presParOf" srcId="{A4B809B1-E0EC-42EF-AEFF-96B13F28EF67}" destId="{B62043B6-1F14-4A74-AB7A-1E58FDF4F37D}" srcOrd="2" destOrd="0" presId="urn:microsoft.com/office/officeart/2018/5/layout/IconCircleLabelList"/>
    <dgm:cxn modelId="{A950C095-1B7A-45E9-B7E1-4CDC885E8781}" type="presParOf" srcId="{A4B809B1-E0EC-42EF-AEFF-96B13F28EF67}" destId="{FAAA9DCE-CC41-478A-A135-134BEFA616CA}" srcOrd="3" destOrd="0" presId="urn:microsoft.com/office/officeart/2018/5/layout/IconCircleLabelList"/>
    <dgm:cxn modelId="{C270F203-1329-4125-8E0C-D5B78A686CEF}" type="presParOf" srcId="{1F73AB63-FC9E-4207-A887-93D2DC6A35F5}" destId="{D39482E0-DF25-4FDA-8C51-9CC21C8E4F3E}" srcOrd="1" destOrd="0" presId="urn:microsoft.com/office/officeart/2018/5/layout/IconCircleLabelList"/>
    <dgm:cxn modelId="{51AF769C-AB7B-4AA8-92AF-66184FE387FD}" type="presParOf" srcId="{1F73AB63-FC9E-4207-A887-93D2DC6A35F5}" destId="{EDF23E29-71BA-4489-8074-53A7D2F223B0}" srcOrd="2" destOrd="0" presId="urn:microsoft.com/office/officeart/2018/5/layout/IconCircleLabelList"/>
    <dgm:cxn modelId="{023CA296-1514-4B02-B399-36BE2140B4C8}" type="presParOf" srcId="{EDF23E29-71BA-4489-8074-53A7D2F223B0}" destId="{5E857CC1-2734-4D44-8FB2-B940A2C452FE}" srcOrd="0" destOrd="0" presId="urn:microsoft.com/office/officeart/2018/5/layout/IconCircleLabelList"/>
    <dgm:cxn modelId="{8AFAED18-F686-43F6-B52A-E112B85FAFEC}" type="presParOf" srcId="{EDF23E29-71BA-4489-8074-53A7D2F223B0}" destId="{44B106A4-00BA-4D44-819D-DFD03F01EC78}" srcOrd="1" destOrd="0" presId="urn:microsoft.com/office/officeart/2018/5/layout/IconCircleLabelList"/>
    <dgm:cxn modelId="{057D89E9-06A7-4B9B-A028-1D73B5A28937}" type="presParOf" srcId="{EDF23E29-71BA-4489-8074-53A7D2F223B0}" destId="{4FFC44A3-2629-48FA-AD7C-CA7A00E0198D}" srcOrd="2" destOrd="0" presId="urn:microsoft.com/office/officeart/2018/5/layout/IconCircleLabelList"/>
    <dgm:cxn modelId="{87299360-12B5-4A2B-B047-23E9DC318E1B}" type="presParOf" srcId="{EDF23E29-71BA-4489-8074-53A7D2F223B0}" destId="{779F7E99-9BE3-4B3C-9113-883210C4363E}" srcOrd="3" destOrd="0" presId="urn:microsoft.com/office/officeart/2018/5/layout/IconCircleLabelList"/>
    <dgm:cxn modelId="{8942E660-7535-4984-B61B-61BB1264E50A}" type="presParOf" srcId="{1F73AB63-FC9E-4207-A887-93D2DC6A35F5}" destId="{04F34AAB-9B3E-44B7-AC0D-2D0F3E645B4A}" srcOrd="3" destOrd="0" presId="urn:microsoft.com/office/officeart/2018/5/layout/IconCircleLabelList"/>
    <dgm:cxn modelId="{BF5DE477-1A7A-4AA5-840F-5CBB230C0901}" type="presParOf" srcId="{1F73AB63-FC9E-4207-A887-93D2DC6A35F5}" destId="{49FA5346-2323-4380-A103-34F4E4F74472}" srcOrd="4" destOrd="0" presId="urn:microsoft.com/office/officeart/2018/5/layout/IconCircleLabelList"/>
    <dgm:cxn modelId="{891102DA-2925-491F-AB11-575B80195220}" type="presParOf" srcId="{49FA5346-2323-4380-A103-34F4E4F74472}" destId="{9902C2CB-1478-4CC2-99B5-8AD7A09C945B}" srcOrd="0" destOrd="0" presId="urn:microsoft.com/office/officeart/2018/5/layout/IconCircleLabelList"/>
    <dgm:cxn modelId="{C7EAC7F6-FAB2-4AF9-B450-78E1147EE112}" type="presParOf" srcId="{49FA5346-2323-4380-A103-34F4E4F74472}" destId="{6883D7CC-D8ED-459C-B805-1B2B98EAEFB9}" srcOrd="1" destOrd="0" presId="urn:microsoft.com/office/officeart/2018/5/layout/IconCircleLabelList"/>
    <dgm:cxn modelId="{50091792-0067-4B8C-905A-24B92449B4D4}" type="presParOf" srcId="{49FA5346-2323-4380-A103-34F4E4F74472}" destId="{8162C0FC-440C-4CB7-9611-400A9181E0C5}" srcOrd="2" destOrd="0" presId="urn:microsoft.com/office/officeart/2018/5/layout/IconCircleLabelList"/>
    <dgm:cxn modelId="{7A092B4B-0A64-4329-9959-3939940AC849}" type="presParOf" srcId="{49FA5346-2323-4380-A103-34F4E4F74472}" destId="{23A942B1-4C45-4423-9A83-4077193FEF9D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BF40FE5-2D39-49AF-A8D8-517DCD1DD9C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45EFFF9-812D-4174-B3FC-A38E6106A2A3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Body Language</a:t>
          </a:r>
          <a:endParaRPr lang="en-US" dirty="0"/>
        </a:p>
      </dgm:t>
    </dgm:pt>
    <dgm:pt modelId="{9BF9223A-9D2A-4576-BBFE-306500F55447}" type="parTrans" cxnId="{6618636D-250A-4AE1-B08D-779898FC49E7}">
      <dgm:prSet/>
      <dgm:spPr/>
      <dgm:t>
        <a:bodyPr/>
        <a:lstStyle/>
        <a:p>
          <a:endParaRPr lang="en-US"/>
        </a:p>
      </dgm:t>
    </dgm:pt>
    <dgm:pt modelId="{183FBD59-DBB0-4101-A570-497F8139F99A}" type="sibTrans" cxnId="{6618636D-250A-4AE1-B08D-779898FC49E7}">
      <dgm:prSet/>
      <dgm:spPr/>
      <dgm:t>
        <a:bodyPr/>
        <a:lstStyle/>
        <a:p>
          <a:endParaRPr lang="en-US"/>
        </a:p>
      </dgm:t>
    </dgm:pt>
    <dgm:pt modelId="{9C7EEE1B-CDBD-4037-95A8-BC012C0BE49B}">
      <dgm:prSet/>
      <dgm:spPr/>
      <dgm:t>
        <a:bodyPr/>
        <a:lstStyle/>
        <a:p>
          <a:pPr>
            <a:defRPr cap="all"/>
          </a:pPr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Facial Expressions</a:t>
          </a:r>
          <a:endParaRPr lang="en-US" dirty="0"/>
        </a:p>
      </dgm:t>
    </dgm:pt>
    <dgm:pt modelId="{CC1EA7F7-14EE-42E8-AE9C-9383EC614167}" type="parTrans" cxnId="{60E2D180-2167-49B5-92AB-D8FC74985823}">
      <dgm:prSet/>
      <dgm:spPr/>
      <dgm:t>
        <a:bodyPr/>
        <a:lstStyle/>
        <a:p>
          <a:endParaRPr lang="en-US"/>
        </a:p>
      </dgm:t>
    </dgm:pt>
    <dgm:pt modelId="{3071D6F1-3240-404A-9D7B-0B787829F1B8}" type="sibTrans" cxnId="{60E2D180-2167-49B5-92AB-D8FC74985823}">
      <dgm:prSet/>
      <dgm:spPr/>
      <dgm:t>
        <a:bodyPr/>
        <a:lstStyle/>
        <a:p>
          <a:endParaRPr lang="en-US"/>
        </a:p>
      </dgm:t>
    </dgm:pt>
    <dgm:pt modelId="{B6060974-3B30-4A18-80E0-1B15954B793B}">
      <dgm:prSet/>
      <dgm:spPr/>
      <dgm:t>
        <a:bodyPr/>
        <a:lstStyle/>
        <a:p>
          <a:r>
            <a:rPr lang="en-US" b="1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Note Taking</a:t>
          </a:r>
          <a:endParaRPr lang="en-US" dirty="0"/>
        </a:p>
      </dgm:t>
    </dgm:pt>
    <dgm:pt modelId="{82E267EB-1CF9-4F5C-AA19-5AB4D9DD776D}" type="parTrans" cxnId="{5DA62804-42F7-4D24-93FB-BCF96197AFB1}">
      <dgm:prSet/>
      <dgm:spPr/>
      <dgm:t>
        <a:bodyPr/>
        <a:lstStyle/>
        <a:p>
          <a:endParaRPr lang="en-US"/>
        </a:p>
      </dgm:t>
    </dgm:pt>
    <dgm:pt modelId="{B4C2D20F-D25E-4CCD-8887-D71FA0245151}" type="sibTrans" cxnId="{5DA62804-42F7-4D24-93FB-BCF96197AFB1}">
      <dgm:prSet/>
      <dgm:spPr/>
      <dgm:t>
        <a:bodyPr/>
        <a:lstStyle/>
        <a:p>
          <a:endParaRPr lang="en-US"/>
        </a:p>
      </dgm:t>
    </dgm:pt>
    <dgm:pt modelId="{1F73AB63-FC9E-4207-A887-93D2DC6A35F5}" type="pres">
      <dgm:prSet presAssocID="{9BF40FE5-2D39-49AF-A8D8-517DCD1DD9C1}" presName="root" presStyleCnt="0">
        <dgm:presLayoutVars>
          <dgm:dir/>
          <dgm:resizeHandles val="exact"/>
        </dgm:presLayoutVars>
      </dgm:prSet>
      <dgm:spPr/>
    </dgm:pt>
    <dgm:pt modelId="{A4B809B1-E0EC-42EF-AEFF-96B13F28EF67}" type="pres">
      <dgm:prSet presAssocID="{345EFFF9-812D-4174-B3FC-A38E6106A2A3}" presName="compNode" presStyleCnt="0"/>
      <dgm:spPr/>
    </dgm:pt>
    <dgm:pt modelId="{0EBFE6DF-7530-43A0-A198-91FB4336E54E}" type="pres">
      <dgm:prSet presAssocID="{345EFFF9-812D-4174-B3FC-A38E6106A2A3}" presName="iconBgRect" presStyleLbl="bgShp" presStyleIdx="0" presStyleCnt="3"/>
      <dgm:spPr/>
    </dgm:pt>
    <dgm:pt modelId="{98DF63D0-79DB-4DE6-84C4-04D30A4F5F4D}" type="pres">
      <dgm:prSet presAssocID="{345EFFF9-812D-4174-B3FC-A38E6106A2A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B62043B6-1F14-4A74-AB7A-1E58FDF4F37D}" type="pres">
      <dgm:prSet presAssocID="{345EFFF9-812D-4174-B3FC-A38E6106A2A3}" presName="spaceRect" presStyleCnt="0"/>
      <dgm:spPr/>
    </dgm:pt>
    <dgm:pt modelId="{FAAA9DCE-CC41-478A-A135-134BEFA616CA}" type="pres">
      <dgm:prSet presAssocID="{345EFFF9-812D-4174-B3FC-A38E6106A2A3}" presName="textRect" presStyleLbl="revTx" presStyleIdx="0" presStyleCnt="3">
        <dgm:presLayoutVars>
          <dgm:chMax val="1"/>
          <dgm:chPref val="1"/>
        </dgm:presLayoutVars>
      </dgm:prSet>
      <dgm:spPr/>
    </dgm:pt>
    <dgm:pt modelId="{D39482E0-DF25-4FDA-8C51-9CC21C8E4F3E}" type="pres">
      <dgm:prSet presAssocID="{183FBD59-DBB0-4101-A570-497F8139F99A}" presName="sibTrans" presStyleCnt="0"/>
      <dgm:spPr/>
    </dgm:pt>
    <dgm:pt modelId="{EDF23E29-71BA-4489-8074-53A7D2F223B0}" type="pres">
      <dgm:prSet presAssocID="{9C7EEE1B-CDBD-4037-95A8-BC012C0BE49B}" presName="compNode" presStyleCnt="0"/>
      <dgm:spPr/>
    </dgm:pt>
    <dgm:pt modelId="{5E857CC1-2734-4D44-8FB2-B940A2C452FE}" type="pres">
      <dgm:prSet presAssocID="{9C7EEE1B-CDBD-4037-95A8-BC012C0BE49B}" presName="iconBgRect" presStyleLbl="bgShp" presStyleIdx="1" presStyleCnt="3"/>
      <dgm:spPr/>
    </dgm:pt>
    <dgm:pt modelId="{44B106A4-00BA-4D44-819D-DFD03F01EC78}" type="pres">
      <dgm:prSet presAssocID="{9C7EEE1B-CDBD-4037-95A8-BC012C0BE49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4FFC44A3-2629-48FA-AD7C-CA7A00E0198D}" type="pres">
      <dgm:prSet presAssocID="{9C7EEE1B-CDBD-4037-95A8-BC012C0BE49B}" presName="spaceRect" presStyleCnt="0"/>
      <dgm:spPr/>
    </dgm:pt>
    <dgm:pt modelId="{779F7E99-9BE3-4B3C-9113-883210C4363E}" type="pres">
      <dgm:prSet presAssocID="{9C7EEE1B-CDBD-4037-95A8-BC012C0BE49B}" presName="textRect" presStyleLbl="revTx" presStyleIdx="1" presStyleCnt="3">
        <dgm:presLayoutVars>
          <dgm:chMax val="1"/>
          <dgm:chPref val="1"/>
        </dgm:presLayoutVars>
      </dgm:prSet>
      <dgm:spPr/>
    </dgm:pt>
    <dgm:pt modelId="{04F34AAB-9B3E-44B7-AC0D-2D0F3E645B4A}" type="pres">
      <dgm:prSet presAssocID="{3071D6F1-3240-404A-9D7B-0B787829F1B8}" presName="sibTrans" presStyleCnt="0"/>
      <dgm:spPr/>
    </dgm:pt>
    <dgm:pt modelId="{49FA5346-2323-4380-A103-34F4E4F74472}" type="pres">
      <dgm:prSet presAssocID="{B6060974-3B30-4A18-80E0-1B15954B793B}" presName="compNode" presStyleCnt="0"/>
      <dgm:spPr/>
    </dgm:pt>
    <dgm:pt modelId="{9902C2CB-1478-4CC2-99B5-8AD7A09C945B}" type="pres">
      <dgm:prSet presAssocID="{B6060974-3B30-4A18-80E0-1B15954B793B}" presName="iconBgRect" presStyleLbl="bgShp" presStyleIdx="2" presStyleCnt="3"/>
      <dgm:spPr/>
    </dgm:pt>
    <dgm:pt modelId="{6883D7CC-D8ED-459C-B805-1B2B98EAEFB9}" type="pres">
      <dgm:prSet presAssocID="{B6060974-3B30-4A18-80E0-1B15954B793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162C0FC-440C-4CB7-9611-400A9181E0C5}" type="pres">
      <dgm:prSet presAssocID="{B6060974-3B30-4A18-80E0-1B15954B793B}" presName="spaceRect" presStyleCnt="0"/>
      <dgm:spPr/>
    </dgm:pt>
    <dgm:pt modelId="{23A942B1-4C45-4423-9A83-4077193FEF9D}" type="pres">
      <dgm:prSet presAssocID="{B6060974-3B30-4A18-80E0-1B15954B793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DA62804-42F7-4D24-93FB-BCF96197AFB1}" srcId="{9BF40FE5-2D39-49AF-A8D8-517DCD1DD9C1}" destId="{B6060974-3B30-4A18-80E0-1B15954B793B}" srcOrd="2" destOrd="0" parTransId="{82E267EB-1CF9-4F5C-AA19-5AB4D9DD776D}" sibTransId="{B4C2D20F-D25E-4CCD-8887-D71FA0245151}"/>
    <dgm:cxn modelId="{0090FB1B-5DA7-456D-ABEF-BF9EB948328A}" type="presOf" srcId="{9C7EEE1B-CDBD-4037-95A8-BC012C0BE49B}" destId="{779F7E99-9BE3-4B3C-9113-883210C4363E}" srcOrd="0" destOrd="0" presId="urn:microsoft.com/office/officeart/2018/5/layout/IconCircleLabelList"/>
    <dgm:cxn modelId="{12F0425D-3140-41D8-BB47-13CF8E60BCED}" type="presOf" srcId="{345EFFF9-812D-4174-B3FC-A38E6106A2A3}" destId="{FAAA9DCE-CC41-478A-A135-134BEFA616CA}" srcOrd="0" destOrd="0" presId="urn:microsoft.com/office/officeart/2018/5/layout/IconCircleLabelList"/>
    <dgm:cxn modelId="{6618636D-250A-4AE1-B08D-779898FC49E7}" srcId="{9BF40FE5-2D39-49AF-A8D8-517DCD1DD9C1}" destId="{345EFFF9-812D-4174-B3FC-A38E6106A2A3}" srcOrd="0" destOrd="0" parTransId="{9BF9223A-9D2A-4576-BBFE-306500F55447}" sibTransId="{183FBD59-DBB0-4101-A570-497F8139F99A}"/>
    <dgm:cxn modelId="{94CFD84E-5D54-48FD-A8E9-55F8955A818A}" type="presOf" srcId="{9BF40FE5-2D39-49AF-A8D8-517DCD1DD9C1}" destId="{1F73AB63-FC9E-4207-A887-93D2DC6A35F5}" srcOrd="0" destOrd="0" presId="urn:microsoft.com/office/officeart/2018/5/layout/IconCircleLabelList"/>
    <dgm:cxn modelId="{78D6474F-DE4C-4FCA-AED6-0E001AE7C7D4}" type="presOf" srcId="{B6060974-3B30-4A18-80E0-1B15954B793B}" destId="{23A942B1-4C45-4423-9A83-4077193FEF9D}" srcOrd="0" destOrd="0" presId="urn:microsoft.com/office/officeart/2018/5/layout/IconCircleLabelList"/>
    <dgm:cxn modelId="{60E2D180-2167-49B5-92AB-D8FC74985823}" srcId="{9BF40FE5-2D39-49AF-A8D8-517DCD1DD9C1}" destId="{9C7EEE1B-CDBD-4037-95A8-BC012C0BE49B}" srcOrd="1" destOrd="0" parTransId="{CC1EA7F7-14EE-42E8-AE9C-9383EC614167}" sibTransId="{3071D6F1-3240-404A-9D7B-0B787829F1B8}"/>
    <dgm:cxn modelId="{FBF0474D-2175-484E-94F5-B4AB7360DB5B}" type="presParOf" srcId="{1F73AB63-FC9E-4207-A887-93D2DC6A35F5}" destId="{A4B809B1-E0EC-42EF-AEFF-96B13F28EF67}" srcOrd="0" destOrd="0" presId="urn:microsoft.com/office/officeart/2018/5/layout/IconCircleLabelList"/>
    <dgm:cxn modelId="{B50FDD5A-A32F-4B7B-8751-BDF280ABB12F}" type="presParOf" srcId="{A4B809B1-E0EC-42EF-AEFF-96B13F28EF67}" destId="{0EBFE6DF-7530-43A0-A198-91FB4336E54E}" srcOrd="0" destOrd="0" presId="urn:microsoft.com/office/officeart/2018/5/layout/IconCircleLabelList"/>
    <dgm:cxn modelId="{24E7ABBC-5A79-4767-B73A-5DD15602F174}" type="presParOf" srcId="{A4B809B1-E0EC-42EF-AEFF-96B13F28EF67}" destId="{98DF63D0-79DB-4DE6-84C4-04D30A4F5F4D}" srcOrd="1" destOrd="0" presId="urn:microsoft.com/office/officeart/2018/5/layout/IconCircleLabelList"/>
    <dgm:cxn modelId="{18C43026-46E7-43FE-B2F0-16D89EF3A81F}" type="presParOf" srcId="{A4B809B1-E0EC-42EF-AEFF-96B13F28EF67}" destId="{B62043B6-1F14-4A74-AB7A-1E58FDF4F37D}" srcOrd="2" destOrd="0" presId="urn:microsoft.com/office/officeart/2018/5/layout/IconCircleLabelList"/>
    <dgm:cxn modelId="{A950C095-1B7A-45E9-B7E1-4CDC885E8781}" type="presParOf" srcId="{A4B809B1-E0EC-42EF-AEFF-96B13F28EF67}" destId="{FAAA9DCE-CC41-478A-A135-134BEFA616CA}" srcOrd="3" destOrd="0" presId="urn:microsoft.com/office/officeart/2018/5/layout/IconCircleLabelList"/>
    <dgm:cxn modelId="{C270F203-1329-4125-8E0C-D5B78A686CEF}" type="presParOf" srcId="{1F73AB63-FC9E-4207-A887-93D2DC6A35F5}" destId="{D39482E0-DF25-4FDA-8C51-9CC21C8E4F3E}" srcOrd="1" destOrd="0" presId="urn:microsoft.com/office/officeart/2018/5/layout/IconCircleLabelList"/>
    <dgm:cxn modelId="{51AF769C-AB7B-4AA8-92AF-66184FE387FD}" type="presParOf" srcId="{1F73AB63-FC9E-4207-A887-93D2DC6A35F5}" destId="{EDF23E29-71BA-4489-8074-53A7D2F223B0}" srcOrd="2" destOrd="0" presId="urn:microsoft.com/office/officeart/2018/5/layout/IconCircleLabelList"/>
    <dgm:cxn modelId="{023CA296-1514-4B02-B399-36BE2140B4C8}" type="presParOf" srcId="{EDF23E29-71BA-4489-8074-53A7D2F223B0}" destId="{5E857CC1-2734-4D44-8FB2-B940A2C452FE}" srcOrd="0" destOrd="0" presId="urn:microsoft.com/office/officeart/2018/5/layout/IconCircleLabelList"/>
    <dgm:cxn modelId="{8AFAED18-F686-43F6-B52A-E112B85FAFEC}" type="presParOf" srcId="{EDF23E29-71BA-4489-8074-53A7D2F223B0}" destId="{44B106A4-00BA-4D44-819D-DFD03F01EC78}" srcOrd="1" destOrd="0" presId="urn:microsoft.com/office/officeart/2018/5/layout/IconCircleLabelList"/>
    <dgm:cxn modelId="{057D89E9-06A7-4B9B-A028-1D73B5A28937}" type="presParOf" srcId="{EDF23E29-71BA-4489-8074-53A7D2F223B0}" destId="{4FFC44A3-2629-48FA-AD7C-CA7A00E0198D}" srcOrd="2" destOrd="0" presId="urn:microsoft.com/office/officeart/2018/5/layout/IconCircleLabelList"/>
    <dgm:cxn modelId="{87299360-12B5-4A2B-B047-23E9DC318E1B}" type="presParOf" srcId="{EDF23E29-71BA-4489-8074-53A7D2F223B0}" destId="{779F7E99-9BE3-4B3C-9113-883210C4363E}" srcOrd="3" destOrd="0" presId="urn:microsoft.com/office/officeart/2018/5/layout/IconCircleLabelList"/>
    <dgm:cxn modelId="{8942E660-7535-4984-B61B-61BB1264E50A}" type="presParOf" srcId="{1F73AB63-FC9E-4207-A887-93D2DC6A35F5}" destId="{04F34AAB-9B3E-44B7-AC0D-2D0F3E645B4A}" srcOrd="3" destOrd="0" presId="urn:microsoft.com/office/officeart/2018/5/layout/IconCircleLabelList"/>
    <dgm:cxn modelId="{BF5DE477-1A7A-4AA5-840F-5CBB230C0901}" type="presParOf" srcId="{1F73AB63-FC9E-4207-A887-93D2DC6A35F5}" destId="{49FA5346-2323-4380-A103-34F4E4F74472}" srcOrd="4" destOrd="0" presId="urn:microsoft.com/office/officeart/2018/5/layout/IconCircleLabelList"/>
    <dgm:cxn modelId="{891102DA-2925-491F-AB11-575B80195220}" type="presParOf" srcId="{49FA5346-2323-4380-A103-34F4E4F74472}" destId="{9902C2CB-1478-4CC2-99B5-8AD7A09C945B}" srcOrd="0" destOrd="0" presId="urn:microsoft.com/office/officeart/2018/5/layout/IconCircleLabelList"/>
    <dgm:cxn modelId="{C7EAC7F6-FAB2-4AF9-B450-78E1147EE112}" type="presParOf" srcId="{49FA5346-2323-4380-A103-34F4E4F74472}" destId="{6883D7CC-D8ED-459C-B805-1B2B98EAEFB9}" srcOrd="1" destOrd="0" presId="urn:microsoft.com/office/officeart/2018/5/layout/IconCircleLabelList"/>
    <dgm:cxn modelId="{50091792-0067-4B8C-905A-24B92449B4D4}" type="presParOf" srcId="{49FA5346-2323-4380-A103-34F4E4F74472}" destId="{8162C0FC-440C-4CB7-9611-400A9181E0C5}" srcOrd="2" destOrd="0" presId="urn:microsoft.com/office/officeart/2018/5/layout/IconCircleLabelList"/>
    <dgm:cxn modelId="{7A092B4B-0A64-4329-9959-3939940AC849}" type="presParOf" srcId="{49FA5346-2323-4380-A103-34F4E4F74472}" destId="{23A942B1-4C45-4423-9A83-4077193FEF9D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FE6DF-7530-43A0-A198-91FB4336E54E}">
      <dsp:nvSpPr>
        <dsp:cNvPr id="0" name=""/>
        <dsp:cNvSpPr/>
      </dsp:nvSpPr>
      <dsp:spPr>
        <a:xfrm>
          <a:off x="1357220" y="2745"/>
          <a:ext cx="1681312" cy="16813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F63D0-79DB-4DE6-84C4-04D30A4F5F4D}">
      <dsp:nvSpPr>
        <dsp:cNvPr id="0" name=""/>
        <dsp:cNvSpPr/>
      </dsp:nvSpPr>
      <dsp:spPr>
        <a:xfrm>
          <a:off x="1715532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A9DCE-CC41-478A-A135-134BEFA616CA}">
      <dsp:nvSpPr>
        <dsp:cNvPr id="0" name=""/>
        <dsp:cNvSpPr/>
      </dsp:nvSpPr>
      <dsp:spPr>
        <a:xfrm>
          <a:off x="819751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Research</a:t>
          </a:r>
          <a:endParaRPr lang="en-US" sz="2500" kern="1200" dirty="0"/>
        </a:p>
      </dsp:txBody>
      <dsp:txXfrm>
        <a:off x="819751" y="2207746"/>
        <a:ext cx="2756250" cy="720000"/>
      </dsp:txXfrm>
    </dsp:sp>
    <dsp:sp modelId="{5E857CC1-2734-4D44-8FB2-B940A2C452FE}">
      <dsp:nvSpPr>
        <dsp:cNvPr id="0" name=""/>
        <dsp:cNvSpPr/>
      </dsp:nvSpPr>
      <dsp:spPr>
        <a:xfrm>
          <a:off x="4595813" y="2745"/>
          <a:ext cx="1681312" cy="16813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106A4-00BA-4D44-819D-DFD03F01EC78}">
      <dsp:nvSpPr>
        <dsp:cNvPr id="0" name=""/>
        <dsp:cNvSpPr/>
      </dsp:nvSpPr>
      <dsp:spPr>
        <a:xfrm>
          <a:off x="4954126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F7E99-9BE3-4B3C-9113-883210C4363E}">
      <dsp:nvSpPr>
        <dsp:cNvPr id="0" name=""/>
        <dsp:cNvSpPr/>
      </dsp:nvSpPr>
      <dsp:spPr>
        <a:xfrm>
          <a:off x="4058345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Regulations</a:t>
          </a:r>
          <a:endParaRPr lang="en-US" sz="2500" kern="1200" dirty="0"/>
        </a:p>
      </dsp:txBody>
      <dsp:txXfrm>
        <a:off x="4058345" y="2207746"/>
        <a:ext cx="2756250" cy="720000"/>
      </dsp:txXfrm>
    </dsp:sp>
    <dsp:sp modelId="{9902C2CB-1478-4CC2-99B5-8AD7A09C945B}">
      <dsp:nvSpPr>
        <dsp:cNvPr id="0" name=""/>
        <dsp:cNvSpPr/>
      </dsp:nvSpPr>
      <dsp:spPr>
        <a:xfrm>
          <a:off x="7834407" y="2745"/>
          <a:ext cx="1681312" cy="16813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3D7CC-D8ED-459C-B805-1B2B98EAEFB9}">
      <dsp:nvSpPr>
        <dsp:cNvPr id="0" name=""/>
        <dsp:cNvSpPr/>
      </dsp:nvSpPr>
      <dsp:spPr>
        <a:xfrm>
          <a:off x="8192720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942B1-4C45-4423-9A83-4077193FEF9D}">
      <dsp:nvSpPr>
        <dsp:cNvPr id="0" name=""/>
        <dsp:cNvSpPr/>
      </dsp:nvSpPr>
      <dsp:spPr>
        <a:xfrm>
          <a:off x="7296938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Recommendations</a:t>
          </a:r>
          <a:endParaRPr lang="en-US" sz="2500" kern="1200" dirty="0"/>
        </a:p>
      </dsp:txBody>
      <dsp:txXfrm>
        <a:off x="7296938" y="2207746"/>
        <a:ext cx="2756250" cy="720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FE6DF-7530-43A0-A198-91FB4336E54E}">
      <dsp:nvSpPr>
        <dsp:cNvPr id="0" name=""/>
        <dsp:cNvSpPr/>
      </dsp:nvSpPr>
      <dsp:spPr>
        <a:xfrm>
          <a:off x="1357220" y="2745"/>
          <a:ext cx="1681312" cy="16813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F63D0-79DB-4DE6-84C4-04D30A4F5F4D}">
      <dsp:nvSpPr>
        <dsp:cNvPr id="0" name=""/>
        <dsp:cNvSpPr/>
      </dsp:nvSpPr>
      <dsp:spPr>
        <a:xfrm>
          <a:off x="1715532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A9DCE-CC41-478A-A135-134BEFA616CA}">
      <dsp:nvSpPr>
        <dsp:cNvPr id="0" name=""/>
        <dsp:cNvSpPr/>
      </dsp:nvSpPr>
      <dsp:spPr>
        <a:xfrm>
          <a:off x="819751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Constituent Service</a:t>
          </a:r>
          <a:endParaRPr lang="en-US" sz="2400" kern="1200" dirty="0"/>
        </a:p>
      </dsp:txBody>
      <dsp:txXfrm>
        <a:off x="819751" y="2207746"/>
        <a:ext cx="2756250" cy="720000"/>
      </dsp:txXfrm>
    </dsp:sp>
    <dsp:sp modelId="{5E857CC1-2734-4D44-8FB2-B940A2C452FE}">
      <dsp:nvSpPr>
        <dsp:cNvPr id="0" name=""/>
        <dsp:cNvSpPr/>
      </dsp:nvSpPr>
      <dsp:spPr>
        <a:xfrm>
          <a:off x="4595813" y="2745"/>
          <a:ext cx="1681312" cy="16813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106A4-00BA-4D44-819D-DFD03F01EC78}">
      <dsp:nvSpPr>
        <dsp:cNvPr id="0" name=""/>
        <dsp:cNvSpPr/>
      </dsp:nvSpPr>
      <dsp:spPr>
        <a:xfrm>
          <a:off x="4954126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F7E99-9BE3-4B3C-9113-883210C4363E}">
      <dsp:nvSpPr>
        <dsp:cNvPr id="0" name=""/>
        <dsp:cNvSpPr/>
      </dsp:nvSpPr>
      <dsp:spPr>
        <a:xfrm>
          <a:off x="4058345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Fulfill a Core Value</a:t>
          </a:r>
          <a:endParaRPr lang="en-US" sz="2400" kern="1200" dirty="0"/>
        </a:p>
      </dsp:txBody>
      <dsp:txXfrm>
        <a:off x="4058345" y="2207746"/>
        <a:ext cx="2756250" cy="720000"/>
      </dsp:txXfrm>
    </dsp:sp>
    <dsp:sp modelId="{9902C2CB-1478-4CC2-99B5-8AD7A09C945B}">
      <dsp:nvSpPr>
        <dsp:cNvPr id="0" name=""/>
        <dsp:cNvSpPr/>
      </dsp:nvSpPr>
      <dsp:spPr>
        <a:xfrm>
          <a:off x="7834407" y="2745"/>
          <a:ext cx="1681312" cy="16813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3D7CC-D8ED-459C-B805-1B2B98EAEFB9}">
      <dsp:nvSpPr>
        <dsp:cNvPr id="0" name=""/>
        <dsp:cNvSpPr/>
      </dsp:nvSpPr>
      <dsp:spPr>
        <a:xfrm>
          <a:off x="8192720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942B1-4C45-4423-9A83-4077193FEF9D}">
      <dsp:nvSpPr>
        <dsp:cNvPr id="0" name=""/>
        <dsp:cNvSpPr/>
      </dsp:nvSpPr>
      <dsp:spPr>
        <a:xfrm>
          <a:off x="7296938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Give them a Win</a:t>
          </a:r>
          <a:endParaRPr lang="en-US" sz="2400" kern="1200" dirty="0"/>
        </a:p>
      </dsp:txBody>
      <dsp:txXfrm>
        <a:off x="7296938" y="2207746"/>
        <a:ext cx="2756250" cy="7200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FE6DF-7530-43A0-A198-91FB4336E54E}">
      <dsp:nvSpPr>
        <dsp:cNvPr id="0" name=""/>
        <dsp:cNvSpPr/>
      </dsp:nvSpPr>
      <dsp:spPr>
        <a:xfrm>
          <a:off x="1357220" y="2745"/>
          <a:ext cx="1681312" cy="16813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F63D0-79DB-4DE6-84C4-04D30A4F5F4D}">
      <dsp:nvSpPr>
        <dsp:cNvPr id="0" name=""/>
        <dsp:cNvSpPr/>
      </dsp:nvSpPr>
      <dsp:spPr>
        <a:xfrm>
          <a:off x="1715532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A9DCE-CC41-478A-A135-134BEFA616CA}">
      <dsp:nvSpPr>
        <dsp:cNvPr id="0" name=""/>
        <dsp:cNvSpPr/>
      </dsp:nvSpPr>
      <dsp:spPr>
        <a:xfrm>
          <a:off x="819751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Actionable</a:t>
          </a:r>
          <a:endParaRPr lang="en-US" sz="4000" kern="1200" dirty="0"/>
        </a:p>
      </dsp:txBody>
      <dsp:txXfrm>
        <a:off x="819751" y="2207746"/>
        <a:ext cx="2756250" cy="720000"/>
      </dsp:txXfrm>
    </dsp:sp>
    <dsp:sp modelId="{5E857CC1-2734-4D44-8FB2-B940A2C452FE}">
      <dsp:nvSpPr>
        <dsp:cNvPr id="0" name=""/>
        <dsp:cNvSpPr/>
      </dsp:nvSpPr>
      <dsp:spPr>
        <a:xfrm>
          <a:off x="4595813" y="2745"/>
          <a:ext cx="1681312" cy="16813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106A4-00BA-4D44-819D-DFD03F01EC78}">
      <dsp:nvSpPr>
        <dsp:cNvPr id="0" name=""/>
        <dsp:cNvSpPr/>
      </dsp:nvSpPr>
      <dsp:spPr>
        <a:xfrm>
          <a:off x="4954126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F7E99-9BE3-4B3C-9113-883210C4363E}">
      <dsp:nvSpPr>
        <dsp:cNvPr id="0" name=""/>
        <dsp:cNvSpPr/>
      </dsp:nvSpPr>
      <dsp:spPr>
        <a:xfrm>
          <a:off x="4058345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Specific</a:t>
          </a:r>
          <a:endParaRPr lang="en-US" sz="4000" kern="1200" dirty="0"/>
        </a:p>
      </dsp:txBody>
      <dsp:txXfrm>
        <a:off x="4058345" y="2207746"/>
        <a:ext cx="2756250" cy="720000"/>
      </dsp:txXfrm>
    </dsp:sp>
    <dsp:sp modelId="{9902C2CB-1478-4CC2-99B5-8AD7A09C945B}">
      <dsp:nvSpPr>
        <dsp:cNvPr id="0" name=""/>
        <dsp:cNvSpPr/>
      </dsp:nvSpPr>
      <dsp:spPr>
        <a:xfrm>
          <a:off x="7834407" y="2745"/>
          <a:ext cx="1681312" cy="16813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3D7CC-D8ED-459C-B805-1B2B98EAEFB9}">
      <dsp:nvSpPr>
        <dsp:cNvPr id="0" name=""/>
        <dsp:cNvSpPr/>
      </dsp:nvSpPr>
      <dsp:spPr>
        <a:xfrm>
          <a:off x="8192720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942B1-4C45-4423-9A83-4077193FEF9D}">
      <dsp:nvSpPr>
        <dsp:cNvPr id="0" name=""/>
        <dsp:cNvSpPr/>
      </dsp:nvSpPr>
      <dsp:spPr>
        <a:xfrm>
          <a:off x="7296938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Reasonable</a:t>
          </a:r>
          <a:endParaRPr lang="en-US" sz="4000" kern="1200" dirty="0"/>
        </a:p>
      </dsp:txBody>
      <dsp:txXfrm>
        <a:off x="7296938" y="2207746"/>
        <a:ext cx="2756250" cy="7200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FE6DF-7530-43A0-A198-91FB4336E54E}">
      <dsp:nvSpPr>
        <dsp:cNvPr id="0" name=""/>
        <dsp:cNvSpPr/>
      </dsp:nvSpPr>
      <dsp:spPr>
        <a:xfrm>
          <a:off x="1357220" y="2745"/>
          <a:ext cx="1681312" cy="16813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F63D0-79DB-4DE6-84C4-04D30A4F5F4D}">
      <dsp:nvSpPr>
        <dsp:cNvPr id="0" name=""/>
        <dsp:cNvSpPr/>
      </dsp:nvSpPr>
      <dsp:spPr>
        <a:xfrm>
          <a:off x="1715532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A9DCE-CC41-478A-A135-134BEFA616CA}">
      <dsp:nvSpPr>
        <dsp:cNvPr id="0" name=""/>
        <dsp:cNvSpPr/>
      </dsp:nvSpPr>
      <dsp:spPr>
        <a:xfrm>
          <a:off x="819751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4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Business Card</a:t>
          </a:r>
          <a:endParaRPr lang="en-US" sz="3400" kern="1200" dirty="0"/>
        </a:p>
      </dsp:txBody>
      <dsp:txXfrm>
        <a:off x="819751" y="2207746"/>
        <a:ext cx="2756250" cy="720000"/>
      </dsp:txXfrm>
    </dsp:sp>
    <dsp:sp modelId="{5E857CC1-2734-4D44-8FB2-B940A2C452FE}">
      <dsp:nvSpPr>
        <dsp:cNvPr id="0" name=""/>
        <dsp:cNvSpPr/>
      </dsp:nvSpPr>
      <dsp:spPr>
        <a:xfrm>
          <a:off x="4595813" y="2745"/>
          <a:ext cx="1681312" cy="16813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106A4-00BA-4D44-819D-DFD03F01EC78}">
      <dsp:nvSpPr>
        <dsp:cNvPr id="0" name=""/>
        <dsp:cNvSpPr/>
      </dsp:nvSpPr>
      <dsp:spPr>
        <a:xfrm>
          <a:off x="4954126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F7E99-9BE3-4B3C-9113-883210C4363E}">
      <dsp:nvSpPr>
        <dsp:cNvPr id="0" name=""/>
        <dsp:cNvSpPr/>
      </dsp:nvSpPr>
      <dsp:spPr>
        <a:xfrm>
          <a:off x="4058345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4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Email</a:t>
          </a:r>
          <a:endParaRPr lang="en-US" sz="3400" kern="1200" dirty="0"/>
        </a:p>
      </dsp:txBody>
      <dsp:txXfrm>
        <a:off x="4058345" y="2207746"/>
        <a:ext cx="2756250" cy="720000"/>
      </dsp:txXfrm>
    </dsp:sp>
    <dsp:sp modelId="{9902C2CB-1478-4CC2-99B5-8AD7A09C945B}">
      <dsp:nvSpPr>
        <dsp:cNvPr id="0" name=""/>
        <dsp:cNvSpPr/>
      </dsp:nvSpPr>
      <dsp:spPr>
        <a:xfrm>
          <a:off x="7834407" y="2745"/>
          <a:ext cx="1681312" cy="16813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3D7CC-D8ED-459C-B805-1B2B98EAEFB9}">
      <dsp:nvSpPr>
        <dsp:cNvPr id="0" name=""/>
        <dsp:cNvSpPr/>
      </dsp:nvSpPr>
      <dsp:spPr>
        <a:xfrm>
          <a:off x="8192720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942B1-4C45-4423-9A83-4077193FEF9D}">
      <dsp:nvSpPr>
        <dsp:cNvPr id="0" name=""/>
        <dsp:cNvSpPr/>
      </dsp:nvSpPr>
      <dsp:spPr>
        <a:xfrm>
          <a:off x="7296938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Digital Copies</a:t>
          </a:r>
          <a:endParaRPr lang="en-US" sz="3400" kern="1200" dirty="0"/>
        </a:p>
      </dsp:txBody>
      <dsp:txXfrm>
        <a:off x="7296938" y="2207746"/>
        <a:ext cx="2756250" cy="7200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EBA14-7D62-4D2B-AACF-1D7701190F94}">
      <dsp:nvSpPr>
        <dsp:cNvPr id="0" name=""/>
        <dsp:cNvSpPr/>
      </dsp:nvSpPr>
      <dsp:spPr>
        <a:xfrm>
          <a:off x="156578" y="381707"/>
          <a:ext cx="1133787" cy="1133787"/>
        </a:xfrm>
        <a:prstGeom prst="ellipse">
          <a:avLst/>
        </a:prstGeom>
        <a:solidFill>
          <a:srgbClr val="00569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254F9-6050-4023-9838-45B002444178}">
      <dsp:nvSpPr>
        <dsp:cNvPr id="0" name=""/>
        <dsp:cNvSpPr/>
      </dsp:nvSpPr>
      <dsp:spPr>
        <a:xfrm>
          <a:off x="394673" y="619803"/>
          <a:ext cx="657596" cy="657596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EC54C-FAF0-4702-B1AF-4DFAC82EEAA2}">
      <dsp:nvSpPr>
        <dsp:cNvPr id="0" name=""/>
        <dsp:cNvSpPr/>
      </dsp:nvSpPr>
      <dsp:spPr>
        <a:xfrm>
          <a:off x="1533319" y="381707"/>
          <a:ext cx="2672498" cy="113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3s Are Your Friend</a:t>
          </a:r>
        </a:p>
      </dsp:txBody>
      <dsp:txXfrm>
        <a:off x="1533319" y="381707"/>
        <a:ext cx="2672498" cy="1133787"/>
      </dsp:txXfrm>
    </dsp:sp>
    <dsp:sp modelId="{E4B8D7F4-7559-4E15-A23D-712BF3A7DCBF}">
      <dsp:nvSpPr>
        <dsp:cNvPr id="0" name=""/>
        <dsp:cNvSpPr/>
      </dsp:nvSpPr>
      <dsp:spPr>
        <a:xfrm>
          <a:off x="4671481" y="381707"/>
          <a:ext cx="1133787" cy="1133787"/>
        </a:xfrm>
        <a:prstGeom prst="ellipse">
          <a:avLst/>
        </a:prstGeom>
        <a:solidFill>
          <a:srgbClr val="00569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83CB4-9FAA-4236-83EA-3BA5AA5C2C52}">
      <dsp:nvSpPr>
        <dsp:cNvPr id="0" name=""/>
        <dsp:cNvSpPr/>
      </dsp:nvSpPr>
      <dsp:spPr>
        <a:xfrm>
          <a:off x="4909576" y="619803"/>
          <a:ext cx="657596" cy="657596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784CB-B0BE-4C27-81A4-10701842499F}">
      <dsp:nvSpPr>
        <dsp:cNvPr id="0" name=""/>
        <dsp:cNvSpPr/>
      </dsp:nvSpPr>
      <dsp:spPr>
        <a:xfrm>
          <a:off x="6048223" y="381707"/>
          <a:ext cx="2672498" cy="113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Define Terms</a:t>
          </a:r>
        </a:p>
      </dsp:txBody>
      <dsp:txXfrm>
        <a:off x="6048223" y="381707"/>
        <a:ext cx="2672498" cy="1133787"/>
      </dsp:txXfrm>
    </dsp:sp>
    <dsp:sp modelId="{89394CA4-2426-4936-B6B7-A322306155E2}">
      <dsp:nvSpPr>
        <dsp:cNvPr id="0" name=""/>
        <dsp:cNvSpPr/>
      </dsp:nvSpPr>
      <dsp:spPr>
        <a:xfrm>
          <a:off x="156578" y="2136300"/>
          <a:ext cx="1133787" cy="1133787"/>
        </a:xfrm>
        <a:prstGeom prst="ellipse">
          <a:avLst/>
        </a:prstGeom>
        <a:solidFill>
          <a:srgbClr val="00569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D5A2A-8FE5-4A87-86E9-C634F66B1E55}">
      <dsp:nvSpPr>
        <dsp:cNvPr id="0" name=""/>
        <dsp:cNvSpPr/>
      </dsp:nvSpPr>
      <dsp:spPr>
        <a:xfrm>
          <a:off x="394673" y="2374396"/>
          <a:ext cx="657596" cy="657596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2A832-82B8-42F3-B9B0-5A59B5EFA20D}">
      <dsp:nvSpPr>
        <dsp:cNvPr id="0" name=""/>
        <dsp:cNvSpPr/>
      </dsp:nvSpPr>
      <dsp:spPr>
        <a:xfrm>
          <a:off x="1533319" y="2136300"/>
          <a:ext cx="2672498" cy="113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Data + Stories</a:t>
          </a:r>
          <a:endParaRPr lang="en-US" sz="2500" b="1" kern="1200" dirty="0"/>
        </a:p>
      </dsp:txBody>
      <dsp:txXfrm>
        <a:off x="1533319" y="2136300"/>
        <a:ext cx="2672498" cy="1133787"/>
      </dsp:txXfrm>
    </dsp:sp>
    <dsp:sp modelId="{983B68CA-7AF7-479C-9F8C-F4ED8950EA99}">
      <dsp:nvSpPr>
        <dsp:cNvPr id="0" name=""/>
        <dsp:cNvSpPr/>
      </dsp:nvSpPr>
      <dsp:spPr>
        <a:xfrm>
          <a:off x="4671481" y="2136300"/>
          <a:ext cx="1133787" cy="1133787"/>
        </a:xfrm>
        <a:prstGeom prst="ellipse">
          <a:avLst/>
        </a:prstGeom>
        <a:solidFill>
          <a:srgbClr val="00569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09CC0E-EA6B-4551-889D-084FAC795D19}">
      <dsp:nvSpPr>
        <dsp:cNvPr id="0" name=""/>
        <dsp:cNvSpPr/>
      </dsp:nvSpPr>
      <dsp:spPr>
        <a:xfrm>
          <a:off x="4909576" y="2374396"/>
          <a:ext cx="657596" cy="657596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0FB9A-7A53-482D-94B0-BBF15E4D056A}">
      <dsp:nvSpPr>
        <dsp:cNvPr id="0" name=""/>
        <dsp:cNvSpPr/>
      </dsp:nvSpPr>
      <dsp:spPr>
        <a:xfrm>
          <a:off x="6048223" y="2136300"/>
          <a:ext cx="2672498" cy="113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Icons + Numbers</a:t>
          </a:r>
          <a:endParaRPr lang="en-US" sz="2500" b="1" kern="1200" dirty="0"/>
        </a:p>
      </dsp:txBody>
      <dsp:txXfrm>
        <a:off x="6048223" y="2136300"/>
        <a:ext cx="2672498" cy="113378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FE6DF-7530-43A0-A198-91FB4336E54E}">
      <dsp:nvSpPr>
        <dsp:cNvPr id="0" name=""/>
        <dsp:cNvSpPr/>
      </dsp:nvSpPr>
      <dsp:spPr>
        <a:xfrm>
          <a:off x="1357220" y="2745"/>
          <a:ext cx="1681312" cy="16813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F63D0-79DB-4DE6-84C4-04D30A4F5F4D}">
      <dsp:nvSpPr>
        <dsp:cNvPr id="0" name=""/>
        <dsp:cNvSpPr/>
      </dsp:nvSpPr>
      <dsp:spPr>
        <a:xfrm>
          <a:off x="1715532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A9DCE-CC41-478A-A135-134BEFA616CA}">
      <dsp:nvSpPr>
        <dsp:cNvPr id="0" name=""/>
        <dsp:cNvSpPr/>
      </dsp:nvSpPr>
      <dsp:spPr>
        <a:xfrm>
          <a:off x="819751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9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Use Cardstock</a:t>
          </a:r>
          <a:endParaRPr lang="en-US" sz="2900" kern="1200" dirty="0"/>
        </a:p>
      </dsp:txBody>
      <dsp:txXfrm>
        <a:off x="819751" y="2207746"/>
        <a:ext cx="2756250" cy="720000"/>
      </dsp:txXfrm>
    </dsp:sp>
    <dsp:sp modelId="{5E857CC1-2734-4D44-8FB2-B940A2C452FE}">
      <dsp:nvSpPr>
        <dsp:cNvPr id="0" name=""/>
        <dsp:cNvSpPr/>
      </dsp:nvSpPr>
      <dsp:spPr>
        <a:xfrm>
          <a:off x="4595813" y="2745"/>
          <a:ext cx="1681312" cy="16813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106A4-00BA-4D44-819D-DFD03F01EC78}">
      <dsp:nvSpPr>
        <dsp:cNvPr id="0" name=""/>
        <dsp:cNvSpPr/>
      </dsp:nvSpPr>
      <dsp:spPr>
        <a:xfrm>
          <a:off x="4954126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F7E99-9BE3-4B3C-9113-883210C4363E}">
      <dsp:nvSpPr>
        <dsp:cNvPr id="0" name=""/>
        <dsp:cNvSpPr/>
      </dsp:nvSpPr>
      <dsp:spPr>
        <a:xfrm>
          <a:off x="4058345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9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60-30-10 Rule</a:t>
          </a:r>
          <a:endParaRPr lang="en-US" sz="2900" kern="1200" dirty="0"/>
        </a:p>
      </dsp:txBody>
      <dsp:txXfrm>
        <a:off x="4058345" y="2207746"/>
        <a:ext cx="2756250" cy="720000"/>
      </dsp:txXfrm>
    </dsp:sp>
    <dsp:sp modelId="{9902C2CB-1478-4CC2-99B5-8AD7A09C945B}">
      <dsp:nvSpPr>
        <dsp:cNvPr id="0" name=""/>
        <dsp:cNvSpPr/>
      </dsp:nvSpPr>
      <dsp:spPr>
        <a:xfrm>
          <a:off x="7834407" y="2745"/>
          <a:ext cx="1681312" cy="16813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3D7CC-D8ED-459C-B805-1B2B98EAEFB9}">
      <dsp:nvSpPr>
        <dsp:cNvPr id="0" name=""/>
        <dsp:cNvSpPr/>
      </dsp:nvSpPr>
      <dsp:spPr>
        <a:xfrm>
          <a:off x="8192720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942B1-4C45-4423-9A83-4077193FEF9D}">
      <dsp:nvSpPr>
        <dsp:cNvPr id="0" name=""/>
        <dsp:cNvSpPr/>
      </dsp:nvSpPr>
      <dsp:spPr>
        <a:xfrm>
          <a:off x="7296938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No Stock Photos</a:t>
          </a:r>
          <a:endParaRPr lang="en-US" sz="2900" kern="1200" dirty="0"/>
        </a:p>
      </dsp:txBody>
      <dsp:txXfrm>
        <a:off x="7296938" y="2207746"/>
        <a:ext cx="275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EBA14-7D62-4D2B-AACF-1D7701190F94}">
      <dsp:nvSpPr>
        <dsp:cNvPr id="0" name=""/>
        <dsp:cNvSpPr/>
      </dsp:nvSpPr>
      <dsp:spPr>
        <a:xfrm>
          <a:off x="156578" y="381707"/>
          <a:ext cx="1133787" cy="1133787"/>
        </a:xfrm>
        <a:prstGeom prst="ellipse">
          <a:avLst/>
        </a:prstGeom>
        <a:solidFill>
          <a:srgbClr val="00569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254F9-6050-4023-9838-45B002444178}">
      <dsp:nvSpPr>
        <dsp:cNvPr id="0" name=""/>
        <dsp:cNvSpPr/>
      </dsp:nvSpPr>
      <dsp:spPr>
        <a:xfrm>
          <a:off x="394673" y="619803"/>
          <a:ext cx="657596" cy="657596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EC54C-FAF0-4702-B1AF-4DFAC82EEAA2}">
      <dsp:nvSpPr>
        <dsp:cNvPr id="0" name=""/>
        <dsp:cNvSpPr/>
      </dsp:nvSpPr>
      <dsp:spPr>
        <a:xfrm>
          <a:off x="1533319" y="381707"/>
          <a:ext cx="2672498" cy="113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Campaign Website</a:t>
          </a:r>
        </a:p>
      </dsp:txBody>
      <dsp:txXfrm>
        <a:off x="1533319" y="381707"/>
        <a:ext cx="2672498" cy="1133787"/>
      </dsp:txXfrm>
    </dsp:sp>
    <dsp:sp modelId="{E4B8D7F4-7559-4E15-A23D-712BF3A7DCBF}">
      <dsp:nvSpPr>
        <dsp:cNvPr id="0" name=""/>
        <dsp:cNvSpPr/>
      </dsp:nvSpPr>
      <dsp:spPr>
        <a:xfrm>
          <a:off x="4671481" y="381707"/>
          <a:ext cx="1133787" cy="1133787"/>
        </a:xfrm>
        <a:prstGeom prst="ellipse">
          <a:avLst/>
        </a:prstGeom>
        <a:solidFill>
          <a:srgbClr val="00569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83CB4-9FAA-4236-83EA-3BA5AA5C2C52}">
      <dsp:nvSpPr>
        <dsp:cNvPr id="0" name=""/>
        <dsp:cNvSpPr/>
      </dsp:nvSpPr>
      <dsp:spPr>
        <a:xfrm>
          <a:off x="4909576" y="619803"/>
          <a:ext cx="657596" cy="657596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784CB-B0BE-4C27-81A4-10701842499F}">
      <dsp:nvSpPr>
        <dsp:cNvPr id="0" name=""/>
        <dsp:cNvSpPr/>
      </dsp:nvSpPr>
      <dsp:spPr>
        <a:xfrm>
          <a:off x="6048223" y="381707"/>
          <a:ext cx="2672498" cy="113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Newsletters</a:t>
          </a:r>
        </a:p>
      </dsp:txBody>
      <dsp:txXfrm>
        <a:off x="6048223" y="381707"/>
        <a:ext cx="2672498" cy="1133787"/>
      </dsp:txXfrm>
    </dsp:sp>
    <dsp:sp modelId="{89394CA4-2426-4936-B6B7-A322306155E2}">
      <dsp:nvSpPr>
        <dsp:cNvPr id="0" name=""/>
        <dsp:cNvSpPr/>
      </dsp:nvSpPr>
      <dsp:spPr>
        <a:xfrm>
          <a:off x="156578" y="2136300"/>
          <a:ext cx="1133787" cy="1133787"/>
        </a:xfrm>
        <a:prstGeom prst="ellipse">
          <a:avLst/>
        </a:prstGeom>
        <a:solidFill>
          <a:srgbClr val="00569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D5A2A-8FE5-4A87-86E9-C634F66B1E55}">
      <dsp:nvSpPr>
        <dsp:cNvPr id="0" name=""/>
        <dsp:cNvSpPr/>
      </dsp:nvSpPr>
      <dsp:spPr>
        <a:xfrm>
          <a:off x="394673" y="2374396"/>
          <a:ext cx="657596" cy="657596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2A832-82B8-42F3-B9B0-5A59B5EFA20D}">
      <dsp:nvSpPr>
        <dsp:cNvPr id="0" name=""/>
        <dsp:cNvSpPr/>
      </dsp:nvSpPr>
      <dsp:spPr>
        <a:xfrm>
          <a:off x="1533319" y="2136300"/>
          <a:ext cx="2672498" cy="113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Social Media</a:t>
          </a:r>
          <a:endParaRPr lang="en-US" sz="2500" b="1" kern="1200" dirty="0"/>
        </a:p>
      </dsp:txBody>
      <dsp:txXfrm>
        <a:off x="1533319" y="2136300"/>
        <a:ext cx="2672498" cy="1133787"/>
      </dsp:txXfrm>
    </dsp:sp>
    <dsp:sp modelId="{983B68CA-7AF7-479C-9F8C-F4ED8950EA99}">
      <dsp:nvSpPr>
        <dsp:cNvPr id="0" name=""/>
        <dsp:cNvSpPr/>
      </dsp:nvSpPr>
      <dsp:spPr>
        <a:xfrm>
          <a:off x="4671481" y="2136300"/>
          <a:ext cx="1133787" cy="1133787"/>
        </a:xfrm>
        <a:prstGeom prst="ellipse">
          <a:avLst/>
        </a:prstGeom>
        <a:solidFill>
          <a:srgbClr val="00569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09CC0E-EA6B-4551-889D-084FAC795D19}">
      <dsp:nvSpPr>
        <dsp:cNvPr id="0" name=""/>
        <dsp:cNvSpPr/>
      </dsp:nvSpPr>
      <dsp:spPr>
        <a:xfrm>
          <a:off x="4909576" y="2374396"/>
          <a:ext cx="657596" cy="657596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0FB9A-7A53-482D-94B0-BBF15E4D056A}">
      <dsp:nvSpPr>
        <dsp:cNvPr id="0" name=""/>
        <dsp:cNvSpPr/>
      </dsp:nvSpPr>
      <dsp:spPr>
        <a:xfrm>
          <a:off x="6048223" y="2136300"/>
          <a:ext cx="2672498" cy="113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Sponsored Bills</a:t>
          </a:r>
          <a:endParaRPr lang="en-US" sz="2500" b="1" kern="1200" dirty="0"/>
        </a:p>
      </dsp:txBody>
      <dsp:txXfrm>
        <a:off x="6048223" y="2136300"/>
        <a:ext cx="2672498" cy="11337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FE6DF-7530-43A0-A198-91FB4336E54E}">
      <dsp:nvSpPr>
        <dsp:cNvPr id="0" name=""/>
        <dsp:cNvSpPr/>
      </dsp:nvSpPr>
      <dsp:spPr>
        <a:xfrm>
          <a:off x="1357220" y="2745"/>
          <a:ext cx="1681312" cy="16813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F63D0-79DB-4DE6-84C4-04D30A4F5F4D}">
      <dsp:nvSpPr>
        <dsp:cNvPr id="0" name=""/>
        <dsp:cNvSpPr/>
      </dsp:nvSpPr>
      <dsp:spPr>
        <a:xfrm>
          <a:off x="1715532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A9DCE-CC41-478A-A135-134BEFA616CA}">
      <dsp:nvSpPr>
        <dsp:cNvPr id="0" name=""/>
        <dsp:cNvSpPr/>
      </dsp:nvSpPr>
      <dsp:spPr>
        <a:xfrm>
          <a:off x="819751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Crisis, Scandal</a:t>
          </a:r>
          <a:endParaRPr lang="en-US" sz="2600" kern="1200" dirty="0"/>
        </a:p>
      </dsp:txBody>
      <dsp:txXfrm>
        <a:off x="819751" y="2207746"/>
        <a:ext cx="2756250" cy="720000"/>
      </dsp:txXfrm>
    </dsp:sp>
    <dsp:sp modelId="{5E857CC1-2734-4D44-8FB2-B940A2C452FE}">
      <dsp:nvSpPr>
        <dsp:cNvPr id="0" name=""/>
        <dsp:cNvSpPr/>
      </dsp:nvSpPr>
      <dsp:spPr>
        <a:xfrm>
          <a:off x="4595813" y="2745"/>
          <a:ext cx="1681312" cy="16813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106A4-00BA-4D44-819D-DFD03F01EC78}">
      <dsp:nvSpPr>
        <dsp:cNvPr id="0" name=""/>
        <dsp:cNvSpPr/>
      </dsp:nvSpPr>
      <dsp:spPr>
        <a:xfrm>
          <a:off x="4954126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F7E99-9BE3-4B3C-9113-883210C4363E}">
      <dsp:nvSpPr>
        <dsp:cNvPr id="0" name=""/>
        <dsp:cNvSpPr/>
      </dsp:nvSpPr>
      <dsp:spPr>
        <a:xfrm>
          <a:off x="4058345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Media Attention</a:t>
          </a:r>
          <a:endParaRPr lang="en-US" sz="2600" kern="1200" dirty="0"/>
        </a:p>
      </dsp:txBody>
      <dsp:txXfrm>
        <a:off x="4058345" y="2207746"/>
        <a:ext cx="2756250" cy="720000"/>
      </dsp:txXfrm>
    </dsp:sp>
    <dsp:sp modelId="{9902C2CB-1478-4CC2-99B5-8AD7A09C945B}">
      <dsp:nvSpPr>
        <dsp:cNvPr id="0" name=""/>
        <dsp:cNvSpPr/>
      </dsp:nvSpPr>
      <dsp:spPr>
        <a:xfrm>
          <a:off x="7834407" y="2745"/>
          <a:ext cx="1681312" cy="16813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3D7CC-D8ED-459C-B805-1B2B98EAEFB9}">
      <dsp:nvSpPr>
        <dsp:cNvPr id="0" name=""/>
        <dsp:cNvSpPr/>
      </dsp:nvSpPr>
      <dsp:spPr>
        <a:xfrm>
          <a:off x="8192720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942B1-4C45-4423-9A83-4077193FEF9D}">
      <dsp:nvSpPr>
        <dsp:cNvPr id="0" name=""/>
        <dsp:cNvSpPr/>
      </dsp:nvSpPr>
      <dsp:spPr>
        <a:xfrm>
          <a:off x="7296938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Protests, Petitions</a:t>
          </a:r>
          <a:endParaRPr lang="en-US" sz="2600" kern="1200" dirty="0"/>
        </a:p>
      </dsp:txBody>
      <dsp:txXfrm>
        <a:off x="7296938" y="2207746"/>
        <a:ext cx="27562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FE6DF-7530-43A0-A198-91FB4336E54E}">
      <dsp:nvSpPr>
        <dsp:cNvPr id="0" name=""/>
        <dsp:cNvSpPr/>
      </dsp:nvSpPr>
      <dsp:spPr>
        <a:xfrm>
          <a:off x="2976516" y="2745"/>
          <a:ext cx="1681312" cy="16813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F63D0-79DB-4DE6-84C4-04D30A4F5F4D}">
      <dsp:nvSpPr>
        <dsp:cNvPr id="0" name=""/>
        <dsp:cNvSpPr/>
      </dsp:nvSpPr>
      <dsp:spPr>
        <a:xfrm>
          <a:off x="3334829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A9DCE-CC41-478A-A135-134BEFA616CA}">
      <dsp:nvSpPr>
        <dsp:cNvPr id="0" name=""/>
        <dsp:cNvSpPr/>
      </dsp:nvSpPr>
      <dsp:spPr>
        <a:xfrm>
          <a:off x="2439048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3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Elections</a:t>
          </a:r>
          <a:endParaRPr lang="en-US" sz="3300" kern="1200" dirty="0"/>
        </a:p>
      </dsp:txBody>
      <dsp:txXfrm>
        <a:off x="2439048" y="2207746"/>
        <a:ext cx="2756250" cy="720000"/>
      </dsp:txXfrm>
    </dsp:sp>
    <dsp:sp modelId="{5E857CC1-2734-4D44-8FB2-B940A2C452FE}">
      <dsp:nvSpPr>
        <dsp:cNvPr id="0" name=""/>
        <dsp:cNvSpPr/>
      </dsp:nvSpPr>
      <dsp:spPr>
        <a:xfrm>
          <a:off x="6215110" y="2745"/>
          <a:ext cx="1681312" cy="16813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106A4-00BA-4D44-819D-DFD03F01EC78}">
      <dsp:nvSpPr>
        <dsp:cNvPr id="0" name=""/>
        <dsp:cNvSpPr/>
      </dsp:nvSpPr>
      <dsp:spPr>
        <a:xfrm>
          <a:off x="6573423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F7E99-9BE3-4B3C-9113-883210C4363E}">
      <dsp:nvSpPr>
        <dsp:cNvPr id="0" name=""/>
        <dsp:cNvSpPr/>
      </dsp:nvSpPr>
      <dsp:spPr>
        <a:xfrm>
          <a:off x="5677641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3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New Initiatives</a:t>
          </a:r>
        </a:p>
      </dsp:txBody>
      <dsp:txXfrm>
        <a:off x="5677641" y="2207746"/>
        <a:ext cx="27562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FE6DF-7530-43A0-A198-91FB4336E54E}">
      <dsp:nvSpPr>
        <dsp:cNvPr id="0" name=""/>
        <dsp:cNvSpPr/>
      </dsp:nvSpPr>
      <dsp:spPr>
        <a:xfrm>
          <a:off x="1357220" y="2745"/>
          <a:ext cx="1681312" cy="16813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F63D0-79DB-4DE6-84C4-04D30A4F5F4D}">
      <dsp:nvSpPr>
        <dsp:cNvPr id="0" name=""/>
        <dsp:cNvSpPr/>
      </dsp:nvSpPr>
      <dsp:spPr>
        <a:xfrm>
          <a:off x="1715532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A9DCE-CC41-478A-A135-134BEFA616CA}">
      <dsp:nvSpPr>
        <dsp:cNvPr id="0" name=""/>
        <dsp:cNvSpPr/>
      </dsp:nvSpPr>
      <dsp:spPr>
        <a:xfrm>
          <a:off x="819751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Local Elected Officials</a:t>
          </a:r>
          <a:endParaRPr lang="en-US" sz="2100" kern="1200" dirty="0"/>
        </a:p>
      </dsp:txBody>
      <dsp:txXfrm>
        <a:off x="819751" y="2207746"/>
        <a:ext cx="2756250" cy="720000"/>
      </dsp:txXfrm>
    </dsp:sp>
    <dsp:sp modelId="{5E857CC1-2734-4D44-8FB2-B940A2C452FE}">
      <dsp:nvSpPr>
        <dsp:cNvPr id="0" name=""/>
        <dsp:cNvSpPr/>
      </dsp:nvSpPr>
      <dsp:spPr>
        <a:xfrm>
          <a:off x="4595813" y="2745"/>
          <a:ext cx="1681312" cy="16813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106A4-00BA-4D44-819D-DFD03F01EC78}">
      <dsp:nvSpPr>
        <dsp:cNvPr id="0" name=""/>
        <dsp:cNvSpPr/>
      </dsp:nvSpPr>
      <dsp:spPr>
        <a:xfrm>
          <a:off x="4954126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F7E99-9BE3-4B3C-9113-883210C4363E}">
      <dsp:nvSpPr>
        <dsp:cNvPr id="0" name=""/>
        <dsp:cNvSpPr/>
      </dsp:nvSpPr>
      <dsp:spPr>
        <a:xfrm>
          <a:off x="4058345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State Representative</a:t>
          </a:r>
          <a:br>
            <a:rPr lang="en-US" sz="21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</a:br>
          <a:r>
            <a:rPr lang="en-US" sz="21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&amp; Senator</a:t>
          </a:r>
          <a:endParaRPr lang="en-US" sz="2100" kern="1200" dirty="0"/>
        </a:p>
      </dsp:txBody>
      <dsp:txXfrm>
        <a:off x="4058345" y="2207746"/>
        <a:ext cx="2756250" cy="720000"/>
      </dsp:txXfrm>
    </dsp:sp>
    <dsp:sp modelId="{9902C2CB-1478-4CC2-99B5-8AD7A09C945B}">
      <dsp:nvSpPr>
        <dsp:cNvPr id="0" name=""/>
        <dsp:cNvSpPr/>
      </dsp:nvSpPr>
      <dsp:spPr>
        <a:xfrm>
          <a:off x="7834407" y="2745"/>
          <a:ext cx="1681312" cy="16813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3D7CC-D8ED-459C-B805-1B2B98EAEFB9}">
      <dsp:nvSpPr>
        <dsp:cNvPr id="0" name=""/>
        <dsp:cNvSpPr/>
      </dsp:nvSpPr>
      <dsp:spPr>
        <a:xfrm>
          <a:off x="8192720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942B1-4C45-4423-9A83-4077193FEF9D}">
      <dsp:nvSpPr>
        <dsp:cNvPr id="0" name=""/>
        <dsp:cNvSpPr/>
      </dsp:nvSpPr>
      <dsp:spPr>
        <a:xfrm>
          <a:off x="7296938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Federal Representative &amp; Senators</a:t>
          </a:r>
          <a:endParaRPr lang="en-US" sz="2100" kern="1200" dirty="0"/>
        </a:p>
      </dsp:txBody>
      <dsp:txXfrm>
        <a:off x="7296938" y="2207746"/>
        <a:ext cx="275625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EBA14-7D62-4D2B-AACF-1D7701190F94}">
      <dsp:nvSpPr>
        <dsp:cNvPr id="0" name=""/>
        <dsp:cNvSpPr/>
      </dsp:nvSpPr>
      <dsp:spPr>
        <a:xfrm>
          <a:off x="156578" y="381707"/>
          <a:ext cx="1133787" cy="1133787"/>
        </a:xfrm>
        <a:prstGeom prst="ellipse">
          <a:avLst/>
        </a:prstGeom>
        <a:solidFill>
          <a:srgbClr val="00569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254F9-6050-4023-9838-45B002444178}">
      <dsp:nvSpPr>
        <dsp:cNvPr id="0" name=""/>
        <dsp:cNvSpPr/>
      </dsp:nvSpPr>
      <dsp:spPr>
        <a:xfrm>
          <a:off x="394673" y="619803"/>
          <a:ext cx="657596" cy="657596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EC54C-FAF0-4702-B1AF-4DFAC82EEAA2}">
      <dsp:nvSpPr>
        <dsp:cNvPr id="0" name=""/>
        <dsp:cNvSpPr/>
      </dsp:nvSpPr>
      <dsp:spPr>
        <a:xfrm>
          <a:off x="1533319" y="381707"/>
          <a:ext cx="2672498" cy="113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Social Media</a:t>
          </a:r>
        </a:p>
      </dsp:txBody>
      <dsp:txXfrm>
        <a:off x="1533319" y="381707"/>
        <a:ext cx="2672498" cy="1133787"/>
      </dsp:txXfrm>
    </dsp:sp>
    <dsp:sp modelId="{E4B8D7F4-7559-4E15-A23D-712BF3A7DCBF}">
      <dsp:nvSpPr>
        <dsp:cNvPr id="0" name=""/>
        <dsp:cNvSpPr/>
      </dsp:nvSpPr>
      <dsp:spPr>
        <a:xfrm>
          <a:off x="4671481" y="381707"/>
          <a:ext cx="1133787" cy="1133787"/>
        </a:xfrm>
        <a:prstGeom prst="ellipse">
          <a:avLst/>
        </a:prstGeom>
        <a:solidFill>
          <a:srgbClr val="00569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83CB4-9FAA-4236-83EA-3BA5AA5C2C52}">
      <dsp:nvSpPr>
        <dsp:cNvPr id="0" name=""/>
        <dsp:cNvSpPr/>
      </dsp:nvSpPr>
      <dsp:spPr>
        <a:xfrm>
          <a:off x="4909576" y="619803"/>
          <a:ext cx="657596" cy="657596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784CB-B0BE-4C27-81A4-10701842499F}">
      <dsp:nvSpPr>
        <dsp:cNvPr id="0" name=""/>
        <dsp:cNvSpPr/>
      </dsp:nvSpPr>
      <dsp:spPr>
        <a:xfrm>
          <a:off x="6048223" y="381707"/>
          <a:ext cx="2672498" cy="113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Email Reports</a:t>
          </a:r>
        </a:p>
      </dsp:txBody>
      <dsp:txXfrm>
        <a:off x="6048223" y="381707"/>
        <a:ext cx="2672498" cy="1133787"/>
      </dsp:txXfrm>
    </dsp:sp>
    <dsp:sp modelId="{89394CA4-2426-4936-B6B7-A322306155E2}">
      <dsp:nvSpPr>
        <dsp:cNvPr id="0" name=""/>
        <dsp:cNvSpPr/>
      </dsp:nvSpPr>
      <dsp:spPr>
        <a:xfrm>
          <a:off x="156578" y="2136300"/>
          <a:ext cx="1133787" cy="1133787"/>
        </a:xfrm>
        <a:prstGeom prst="ellipse">
          <a:avLst/>
        </a:prstGeom>
        <a:solidFill>
          <a:srgbClr val="00569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D5A2A-8FE5-4A87-86E9-C634F66B1E55}">
      <dsp:nvSpPr>
        <dsp:cNvPr id="0" name=""/>
        <dsp:cNvSpPr/>
      </dsp:nvSpPr>
      <dsp:spPr>
        <a:xfrm>
          <a:off x="394673" y="2374396"/>
          <a:ext cx="657596" cy="657596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2A832-82B8-42F3-B9B0-5A59B5EFA20D}">
      <dsp:nvSpPr>
        <dsp:cNvPr id="0" name=""/>
        <dsp:cNvSpPr/>
      </dsp:nvSpPr>
      <dsp:spPr>
        <a:xfrm>
          <a:off x="1533319" y="2136300"/>
          <a:ext cx="2672498" cy="113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Press Events &amp;</a:t>
          </a:r>
          <a:br>
            <a:rPr lang="en-US" sz="2500" b="1" kern="1200" dirty="0">
              <a:latin typeface="Open Sans Light" pitchFamily="2" charset="0"/>
              <a:ea typeface="Open Sans Light" pitchFamily="2" charset="0"/>
              <a:cs typeface="Open Sans Light" pitchFamily="2" charset="0"/>
            </a:rPr>
          </a:br>
          <a:r>
            <a:rPr lang="en-US" sz="2500" b="1" kern="1200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Photo Ops</a:t>
          </a:r>
          <a:endParaRPr lang="en-US" sz="2500" b="1" kern="1200" dirty="0"/>
        </a:p>
      </dsp:txBody>
      <dsp:txXfrm>
        <a:off x="1533319" y="2136300"/>
        <a:ext cx="2672498" cy="1133787"/>
      </dsp:txXfrm>
    </dsp:sp>
    <dsp:sp modelId="{983B68CA-7AF7-479C-9F8C-F4ED8950EA99}">
      <dsp:nvSpPr>
        <dsp:cNvPr id="0" name=""/>
        <dsp:cNvSpPr/>
      </dsp:nvSpPr>
      <dsp:spPr>
        <a:xfrm>
          <a:off x="4671481" y="2136300"/>
          <a:ext cx="1133787" cy="1133787"/>
        </a:xfrm>
        <a:prstGeom prst="ellipse">
          <a:avLst/>
        </a:prstGeom>
        <a:solidFill>
          <a:srgbClr val="00569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09CC0E-EA6B-4551-889D-084FAC795D19}">
      <dsp:nvSpPr>
        <dsp:cNvPr id="0" name=""/>
        <dsp:cNvSpPr/>
      </dsp:nvSpPr>
      <dsp:spPr>
        <a:xfrm>
          <a:off x="4909576" y="2374396"/>
          <a:ext cx="657596" cy="657596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0FB9A-7A53-482D-94B0-BBF15E4D056A}">
      <dsp:nvSpPr>
        <dsp:cNvPr id="0" name=""/>
        <dsp:cNvSpPr/>
      </dsp:nvSpPr>
      <dsp:spPr>
        <a:xfrm>
          <a:off x="6048223" y="2136300"/>
          <a:ext cx="2672498" cy="113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Award Ceremonies</a:t>
          </a:r>
          <a:endParaRPr lang="en-US" sz="2500" b="1" kern="1200" dirty="0"/>
        </a:p>
      </dsp:txBody>
      <dsp:txXfrm>
        <a:off x="6048223" y="2136300"/>
        <a:ext cx="2672498" cy="11337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FE6DF-7530-43A0-A198-91FB4336E54E}">
      <dsp:nvSpPr>
        <dsp:cNvPr id="0" name=""/>
        <dsp:cNvSpPr/>
      </dsp:nvSpPr>
      <dsp:spPr>
        <a:xfrm>
          <a:off x="1357220" y="2745"/>
          <a:ext cx="1681312" cy="16813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F63D0-79DB-4DE6-84C4-04D30A4F5F4D}">
      <dsp:nvSpPr>
        <dsp:cNvPr id="0" name=""/>
        <dsp:cNvSpPr/>
      </dsp:nvSpPr>
      <dsp:spPr>
        <a:xfrm>
          <a:off x="1715532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A9DCE-CC41-478A-A135-134BEFA616CA}">
      <dsp:nvSpPr>
        <dsp:cNvPr id="0" name=""/>
        <dsp:cNvSpPr/>
      </dsp:nvSpPr>
      <dsp:spPr>
        <a:xfrm>
          <a:off x="819751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Keep it to 1 Page</a:t>
          </a:r>
          <a:endParaRPr lang="en-US" sz="2300" kern="1200" dirty="0"/>
        </a:p>
      </dsp:txBody>
      <dsp:txXfrm>
        <a:off x="819751" y="2207746"/>
        <a:ext cx="2756250" cy="720000"/>
      </dsp:txXfrm>
    </dsp:sp>
    <dsp:sp modelId="{5E857CC1-2734-4D44-8FB2-B940A2C452FE}">
      <dsp:nvSpPr>
        <dsp:cNvPr id="0" name=""/>
        <dsp:cNvSpPr/>
      </dsp:nvSpPr>
      <dsp:spPr>
        <a:xfrm>
          <a:off x="4595813" y="2745"/>
          <a:ext cx="1681312" cy="16813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106A4-00BA-4D44-819D-DFD03F01EC78}">
      <dsp:nvSpPr>
        <dsp:cNvPr id="0" name=""/>
        <dsp:cNvSpPr/>
      </dsp:nvSpPr>
      <dsp:spPr>
        <a:xfrm>
          <a:off x="4954126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F7E99-9BE3-4B3C-9113-883210C4363E}">
      <dsp:nvSpPr>
        <dsp:cNvPr id="0" name=""/>
        <dsp:cNvSpPr/>
      </dsp:nvSpPr>
      <dsp:spPr>
        <a:xfrm>
          <a:off x="4058345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Optional:</a:t>
          </a:r>
          <a:br>
            <a:rPr lang="en-US" sz="23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</a:br>
          <a:r>
            <a:rPr lang="en-US" sz="23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Backup Packet</a:t>
          </a:r>
          <a:endParaRPr lang="en-US" sz="2300" kern="1200" dirty="0"/>
        </a:p>
      </dsp:txBody>
      <dsp:txXfrm>
        <a:off x="4058345" y="2207746"/>
        <a:ext cx="2756250" cy="720000"/>
      </dsp:txXfrm>
    </dsp:sp>
    <dsp:sp modelId="{9902C2CB-1478-4CC2-99B5-8AD7A09C945B}">
      <dsp:nvSpPr>
        <dsp:cNvPr id="0" name=""/>
        <dsp:cNvSpPr/>
      </dsp:nvSpPr>
      <dsp:spPr>
        <a:xfrm>
          <a:off x="7834407" y="2745"/>
          <a:ext cx="1681312" cy="16813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3D7CC-D8ED-459C-B805-1B2B98EAEFB9}">
      <dsp:nvSpPr>
        <dsp:cNvPr id="0" name=""/>
        <dsp:cNvSpPr/>
      </dsp:nvSpPr>
      <dsp:spPr>
        <a:xfrm>
          <a:off x="8192720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942B1-4C45-4423-9A83-4077193FEF9D}">
      <dsp:nvSpPr>
        <dsp:cNvPr id="0" name=""/>
        <dsp:cNvSpPr/>
      </dsp:nvSpPr>
      <dsp:spPr>
        <a:xfrm>
          <a:off x="7296938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Don’t Touch the Third Rails</a:t>
          </a:r>
          <a:endParaRPr lang="en-US" sz="2300" kern="1200" dirty="0"/>
        </a:p>
      </dsp:txBody>
      <dsp:txXfrm>
        <a:off x="7296938" y="2207746"/>
        <a:ext cx="2756250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FE6DF-7530-43A0-A198-91FB4336E54E}">
      <dsp:nvSpPr>
        <dsp:cNvPr id="0" name=""/>
        <dsp:cNvSpPr/>
      </dsp:nvSpPr>
      <dsp:spPr>
        <a:xfrm>
          <a:off x="1357220" y="2745"/>
          <a:ext cx="1681312" cy="16813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F63D0-79DB-4DE6-84C4-04D30A4F5F4D}">
      <dsp:nvSpPr>
        <dsp:cNvPr id="0" name=""/>
        <dsp:cNvSpPr/>
      </dsp:nvSpPr>
      <dsp:spPr>
        <a:xfrm>
          <a:off x="1715532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A9DCE-CC41-478A-A135-134BEFA616CA}">
      <dsp:nvSpPr>
        <dsp:cNvPr id="0" name=""/>
        <dsp:cNvSpPr/>
      </dsp:nvSpPr>
      <dsp:spPr>
        <a:xfrm>
          <a:off x="819751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They can go over time.</a:t>
          </a:r>
          <a:br>
            <a:rPr lang="en-US" sz="21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</a:br>
          <a:r>
            <a:rPr lang="en-US" sz="21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You cannot.</a:t>
          </a:r>
          <a:endParaRPr lang="en-US" sz="2100" kern="1200" dirty="0"/>
        </a:p>
      </dsp:txBody>
      <dsp:txXfrm>
        <a:off x="819751" y="2207746"/>
        <a:ext cx="2756250" cy="720000"/>
      </dsp:txXfrm>
    </dsp:sp>
    <dsp:sp modelId="{5E857CC1-2734-4D44-8FB2-B940A2C452FE}">
      <dsp:nvSpPr>
        <dsp:cNvPr id="0" name=""/>
        <dsp:cNvSpPr/>
      </dsp:nvSpPr>
      <dsp:spPr>
        <a:xfrm>
          <a:off x="4595813" y="2745"/>
          <a:ext cx="1681312" cy="16813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106A4-00BA-4D44-819D-DFD03F01EC78}">
      <dsp:nvSpPr>
        <dsp:cNvPr id="0" name=""/>
        <dsp:cNvSpPr/>
      </dsp:nvSpPr>
      <dsp:spPr>
        <a:xfrm>
          <a:off x="4954126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F7E99-9BE3-4B3C-9113-883210C4363E}">
      <dsp:nvSpPr>
        <dsp:cNvPr id="0" name=""/>
        <dsp:cNvSpPr/>
      </dsp:nvSpPr>
      <dsp:spPr>
        <a:xfrm>
          <a:off x="4058345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1/3 Presentation</a:t>
          </a:r>
          <a:endParaRPr lang="en-US" sz="2100" kern="1200" dirty="0"/>
        </a:p>
      </dsp:txBody>
      <dsp:txXfrm>
        <a:off x="4058345" y="2207746"/>
        <a:ext cx="2756250" cy="720000"/>
      </dsp:txXfrm>
    </dsp:sp>
    <dsp:sp modelId="{9902C2CB-1478-4CC2-99B5-8AD7A09C945B}">
      <dsp:nvSpPr>
        <dsp:cNvPr id="0" name=""/>
        <dsp:cNvSpPr/>
      </dsp:nvSpPr>
      <dsp:spPr>
        <a:xfrm>
          <a:off x="7834407" y="2745"/>
          <a:ext cx="1681312" cy="16813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3D7CC-D8ED-459C-B805-1B2B98EAEFB9}">
      <dsp:nvSpPr>
        <dsp:cNvPr id="0" name=""/>
        <dsp:cNvSpPr/>
      </dsp:nvSpPr>
      <dsp:spPr>
        <a:xfrm>
          <a:off x="8192720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942B1-4C45-4423-9A83-4077193FEF9D}">
      <dsp:nvSpPr>
        <dsp:cNvPr id="0" name=""/>
        <dsp:cNvSpPr/>
      </dsp:nvSpPr>
      <dsp:spPr>
        <a:xfrm>
          <a:off x="7296938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2/3 Questions</a:t>
          </a:r>
          <a:endParaRPr lang="en-US" sz="2100" kern="1200" dirty="0"/>
        </a:p>
      </dsp:txBody>
      <dsp:txXfrm>
        <a:off x="7296938" y="2207746"/>
        <a:ext cx="275625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FE6DF-7530-43A0-A198-91FB4336E54E}">
      <dsp:nvSpPr>
        <dsp:cNvPr id="0" name=""/>
        <dsp:cNvSpPr/>
      </dsp:nvSpPr>
      <dsp:spPr>
        <a:xfrm>
          <a:off x="1357220" y="2745"/>
          <a:ext cx="1681312" cy="16813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F63D0-79DB-4DE6-84C4-04D30A4F5F4D}">
      <dsp:nvSpPr>
        <dsp:cNvPr id="0" name=""/>
        <dsp:cNvSpPr/>
      </dsp:nvSpPr>
      <dsp:spPr>
        <a:xfrm>
          <a:off x="1715532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A9DCE-CC41-478A-A135-134BEFA616CA}">
      <dsp:nvSpPr>
        <dsp:cNvPr id="0" name=""/>
        <dsp:cNvSpPr/>
      </dsp:nvSpPr>
      <dsp:spPr>
        <a:xfrm>
          <a:off x="819751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Body Language</a:t>
          </a:r>
          <a:endParaRPr lang="en-US" sz="2600" kern="1200" dirty="0"/>
        </a:p>
      </dsp:txBody>
      <dsp:txXfrm>
        <a:off x="819751" y="2207746"/>
        <a:ext cx="2756250" cy="720000"/>
      </dsp:txXfrm>
    </dsp:sp>
    <dsp:sp modelId="{5E857CC1-2734-4D44-8FB2-B940A2C452FE}">
      <dsp:nvSpPr>
        <dsp:cNvPr id="0" name=""/>
        <dsp:cNvSpPr/>
      </dsp:nvSpPr>
      <dsp:spPr>
        <a:xfrm>
          <a:off x="4595813" y="2745"/>
          <a:ext cx="1681312" cy="16813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106A4-00BA-4D44-819D-DFD03F01EC78}">
      <dsp:nvSpPr>
        <dsp:cNvPr id="0" name=""/>
        <dsp:cNvSpPr/>
      </dsp:nvSpPr>
      <dsp:spPr>
        <a:xfrm>
          <a:off x="4954126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F7E99-9BE3-4B3C-9113-883210C4363E}">
      <dsp:nvSpPr>
        <dsp:cNvPr id="0" name=""/>
        <dsp:cNvSpPr/>
      </dsp:nvSpPr>
      <dsp:spPr>
        <a:xfrm>
          <a:off x="4058345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Facial Expressions</a:t>
          </a:r>
          <a:endParaRPr lang="en-US" sz="2600" kern="1200" dirty="0"/>
        </a:p>
      </dsp:txBody>
      <dsp:txXfrm>
        <a:off x="4058345" y="2207746"/>
        <a:ext cx="2756250" cy="720000"/>
      </dsp:txXfrm>
    </dsp:sp>
    <dsp:sp modelId="{9902C2CB-1478-4CC2-99B5-8AD7A09C945B}">
      <dsp:nvSpPr>
        <dsp:cNvPr id="0" name=""/>
        <dsp:cNvSpPr/>
      </dsp:nvSpPr>
      <dsp:spPr>
        <a:xfrm>
          <a:off x="7834407" y="2745"/>
          <a:ext cx="1681312" cy="16813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3D7CC-D8ED-459C-B805-1B2B98EAEFB9}">
      <dsp:nvSpPr>
        <dsp:cNvPr id="0" name=""/>
        <dsp:cNvSpPr/>
      </dsp:nvSpPr>
      <dsp:spPr>
        <a:xfrm>
          <a:off x="8192720" y="361058"/>
          <a:ext cx="964687" cy="964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942B1-4C45-4423-9A83-4077193FEF9D}">
      <dsp:nvSpPr>
        <dsp:cNvPr id="0" name=""/>
        <dsp:cNvSpPr/>
      </dsp:nvSpPr>
      <dsp:spPr>
        <a:xfrm>
          <a:off x="7296938" y="2207746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cap="none" dirty="0">
              <a:latin typeface="Open Sans Light" pitchFamily="2" charset="0"/>
              <a:ea typeface="Open Sans Light" pitchFamily="2" charset="0"/>
              <a:cs typeface="Open Sans Light" pitchFamily="2" charset="0"/>
            </a:rPr>
            <a:t>Note Taking</a:t>
          </a:r>
          <a:endParaRPr lang="en-US" sz="2600" kern="1200" dirty="0"/>
        </a:p>
      </dsp:txBody>
      <dsp:txXfrm>
        <a:off x="7296938" y="2207746"/>
        <a:ext cx="275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59797-97FE-4B81-A8B0-75699BE9BCDA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97E7B-10F4-46D6-82EE-A6B5F5D1B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2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97E7B-10F4-46D6-82EE-A6B5F5D1BCF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50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A97F-D864-CF6F-6996-C39CAEF81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55637"/>
            <a:ext cx="9144000" cy="1754326"/>
          </a:xfrm>
          <a:noFill/>
        </p:spPr>
        <p:txBody>
          <a:bodyPr anchor="b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7208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5FE4A-CAA9-806C-F699-4786A5608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8C698-AED5-A5E2-A189-0F61E65C5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CD500-B5D3-1FF1-5965-3ADD4539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7A53A-6F6B-4E42-B197-A81088C10885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499A8-E602-9AF0-4CCF-A0CEC3E4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E8115-4A32-B80F-968C-CC76E543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590C-31DE-8542-92A0-209B73F3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02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2096B8-A0AF-9194-A5E4-0303F9767A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50783-1C0E-384B-4306-D4CFA6B41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5B470-BB0C-CCBB-6C45-565A078BF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7A53A-6F6B-4E42-B197-A81088C10885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61102-E39E-5ECC-FF2A-8765E3936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AB5AD-501E-E5FD-8F2C-3F7A3B1E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590C-31DE-8542-92A0-209B73F3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0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76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9E395-C6A6-0801-B81A-816ED341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BF38F-20E7-81D2-A2C8-F80CE857F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BC20D-FBC4-30F9-9169-BA161F25F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7A53A-6F6B-4E42-B197-A81088C10885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94BCF-19D3-DB5B-7EBB-7FC42610E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DA001-EBB9-9342-E882-4911CB70E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590C-31DE-8542-92A0-209B73F3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9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8C9B0-9E79-B9A7-F2A8-65D4AE402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0E0A1-D9BE-B4D8-9BCA-85B8C58E6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C749E-F34A-2BE2-3C46-8CEEEA704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07571-2BA8-4ED5-AF33-1CD4AE3AE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7A53A-6F6B-4E42-B197-A81088C10885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2551C-0CC5-4922-AB15-8DDE9D926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C6C08-F77B-A83F-205F-EF496B0A8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590C-31DE-8542-92A0-209B73F3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0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966E-B27B-D88B-A101-2F14A282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6C051-7E93-BA35-300F-D728496C4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86D5A-5303-7941-6803-721C062A5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16FC9F-4164-0E91-A0EA-F09910E43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0A1C36-72B8-5215-9A72-C4ACC76DB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1D3BAD-2E92-41F3-1B30-6B2639390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7A53A-6F6B-4E42-B197-A81088C10885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E8A25-D30D-3A13-7968-54EDB3C74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9F104-AC55-63E2-44C9-5CC8B62A1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590C-31DE-8542-92A0-209B73F3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65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C49C7-AE92-694C-F55B-5DD4E758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D7454B-79C7-570F-2E3B-5918EDE51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7A53A-6F6B-4E42-B197-A81088C10885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3C5EF-3458-9530-6807-ED05740B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E14D0-0FC2-7E03-2CD7-6B49D15C7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590C-31DE-8542-92A0-209B73F3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36F3-BCB9-D67D-55D5-0C60BF8A2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7A53A-6F6B-4E42-B197-A81088C10885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4AC726-0E51-72F4-709D-DF2303F57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65C9F-B4E8-7C15-04A8-26CEDEF86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590C-31DE-8542-92A0-209B73F3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31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B35D-B166-F631-C7BE-2769BCD8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9D56C-C76B-2066-B180-7C8D57735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258D7B-A766-EFA3-3D76-C1E5710FB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3B9D1-8756-5C32-8E87-3968DF025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7A53A-6F6B-4E42-B197-A81088C10885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FBAF9-1A65-7E8E-791C-C81EDA08D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B8952-A987-9F5F-40DE-06D3FADC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590C-31DE-8542-92A0-209B73F3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83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B879D-FE49-F6B5-5AB6-E27CB614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F6992B-1485-6BC7-9D60-EAF12FB82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F30CA-A8DD-11F5-877C-B7D71283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3508E4-6270-F1FE-7E43-07E714DDC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7A53A-6F6B-4E42-B197-A81088C10885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616C2-382C-14F8-BFAD-7178185AB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C2141D-6370-8D9F-FC73-62E95906F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9590C-31DE-8542-92A0-209B73F3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3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304E30-B566-9DE8-330A-691484A3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FABB8-0A49-78E2-BCA9-ADB9A2DEC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65BB4-3C47-F504-D1EA-00D5502734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A7A53A-6F6B-4E42-B197-A81088C10885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97EF8-CFE0-B4B4-BC6A-4CB428FFC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25C20-4724-7F6E-8106-D654A0EAC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09590C-31DE-8542-92A0-209B73F3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0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8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2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chart" Target="../charts/chart3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chart" Target="../charts/chart1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13.png"/><Relationship Id="rId1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41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45.png"/><Relationship Id="rId4" Type="http://schemas.openxmlformats.org/officeDocument/2006/relationships/diagramLayout" Target="../diagrams/layout12.xml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image" Target="../media/image47.png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image" Target="../media/image49.jpeg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4.xml"/><Relationship Id="rId9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28A31-8E3A-EDB3-ED07-E60E8FBFF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3773" y="2724173"/>
            <a:ext cx="9144000" cy="1754326"/>
          </a:xfrm>
        </p:spPr>
        <p:txBody>
          <a:bodyPr>
            <a:spAutoFit/>
          </a:bodyPr>
          <a:lstStyle/>
          <a:p>
            <a:r>
              <a:rPr lang="en-US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TELLING YOUR STORY WITH DATA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D812BC-9CFE-6345-EFE9-B9542B663823}"/>
              </a:ext>
            </a:extLst>
          </p:cNvPr>
          <p:cNvCxnSpPr/>
          <p:nvPr/>
        </p:nvCxnSpPr>
        <p:spPr>
          <a:xfrm>
            <a:off x="1990725" y="4607901"/>
            <a:ext cx="7385538" cy="0"/>
          </a:xfrm>
          <a:prstGeom prst="line">
            <a:avLst/>
          </a:prstGeom>
          <a:ln w="63500">
            <a:solidFill>
              <a:srgbClr val="F2A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988F917D-F458-C864-1023-A208CB7E72AA}"/>
              </a:ext>
            </a:extLst>
          </p:cNvPr>
          <p:cNvSpPr txBox="1">
            <a:spLocks/>
          </p:cNvSpPr>
          <p:nvPr/>
        </p:nvSpPr>
        <p:spPr>
          <a:xfrm>
            <a:off x="1993773" y="4907207"/>
            <a:ext cx="9144000" cy="42473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January 2026 NCDA Conference</a:t>
            </a:r>
          </a:p>
        </p:txBody>
      </p:sp>
    </p:spTree>
    <p:extLst>
      <p:ext uri="{BB962C8B-B14F-4D97-AF65-F5344CB8AC3E}">
        <p14:creationId xmlns:p14="http://schemas.microsoft.com/office/powerpoint/2010/main" val="2255824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307D5-125A-2D7C-9119-0D9407096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477D6138-9587-3CE7-17C6-7729F5DB34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55"/>
          <a:stretch>
            <a:fillRect/>
          </a:stretch>
        </p:blipFill>
        <p:spPr>
          <a:xfrm>
            <a:off x="-1" y="5233987"/>
            <a:ext cx="12192001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543302E-0A68-1B3E-1D58-B930A72B31D0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11329416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PUBLIC PRESSURE MOVES POLICY</a:t>
            </a: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401E321D-09E7-A44C-2415-37A8799D97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1441271"/>
              </p:ext>
            </p:extLst>
          </p:nvPr>
        </p:nvGraphicFramePr>
        <p:xfrm>
          <a:off x="659530" y="2425280"/>
          <a:ext cx="10872940" cy="2930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3EB9626-EB6A-747C-E620-3931AB0983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968454" y="2405184"/>
            <a:ext cx="1836809" cy="1842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2A7DBF-675E-574F-1EA7-764738F6B6E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153963" y="2247130"/>
            <a:ext cx="2021556" cy="20215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7F6F46-F485-6B67-7CF2-3FD2A94A31F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386734" y="2405184"/>
            <a:ext cx="1836809" cy="184293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F3F627-CDB7-0265-A10E-5F4EB44CE3F1}"/>
              </a:ext>
            </a:extLst>
          </p:cNvPr>
          <p:cNvGrpSpPr/>
          <p:nvPr/>
        </p:nvGrpSpPr>
        <p:grpSpPr>
          <a:xfrm rot="10800000"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AF27AE9-2646-4318-9A38-B6326C25BE0A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27502D-AE5C-078C-6F00-53DE70F19740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04C45EB-9FA3-D5C1-5DC1-A1A45C2C2F20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0079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86121-06C7-0165-C09C-47F16CE68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545E1300-79C9-C7DC-9882-304F7E421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55"/>
          <a:stretch>
            <a:fillRect/>
          </a:stretch>
        </p:blipFill>
        <p:spPr>
          <a:xfrm>
            <a:off x="-1" y="5233987"/>
            <a:ext cx="12192001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383E02-B34F-1A7B-C9EF-2CCCCAEEE06B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11329416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POLITICAL LEADERSHIP</a:t>
            </a: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E5D85D77-22B5-9227-E94B-3B27A30D19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9172072"/>
              </p:ext>
            </p:extLst>
          </p:nvPr>
        </p:nvGraphicFramePr>
        <p:xfrm>
          <a:off x="659530" y="2425280"/>
          <a:ext cx="10872940" cy="2930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F1BE4D4-456E-5921-D29D-8FDF90424DC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604730" y="2405184"/>
            <a:ext cx="1836809" cy="1842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9F7B9-9C55-AB7F-C0F1-86F45C8A785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750462" y="2408245"/>
            <a:ext cx="1836809" cy="18368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773518-A5AF-1F41-2B97-4C6A25AD4B46}"/>
              </a:ext>
            </a:extLst>
          </p:cNvPr>
          <p:cNvGrpSpPr/>
          <p:nvPr/>
        </p:nvGrpSpPr>
        <p:grpSpPr>
          <a:xfrm rot="10800000"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47691C7-8C5A-89F6-8ADF-1664AEAB017D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949111A-0401-7DB8-8E2C-AB4041F52C39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5B64E75-D361-5287-1DC4-5E8CFE2C6A52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1665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309F1-77A4-E222-127A-FAB0029D8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65EE16F-2596-92A3-DBF7-44E2889438F9}"/>
              </a:ext>
            </a:extLst>
          </p:cNvPr>
          <p:cNvSpPr/>
          <p:nvPr/>
        </p:nvSpPr>
        <p:spPr>
          <a:xfrm>
            <a:off x="5870448" y="0"/>
            <a:ext cx="6357424" cy="6134100"/>
          </a:xfrm>
          <a:prstGeom prst="rect">
            <a:avLst/>
          </a:prstGeom>
          <a:solidFill>
            <a:srgbClr val="D9F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63954D50-0830-7E69-9DA9-02A5469F2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3987"/>
            <a:ext cx="12227873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6DBADFA-6553-A05F-CA39-2FFC0D1FE1D7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5007864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PROCEDURAL STEPS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0D9E12-7054-8B67-ED51-719ABE27C7DE}"/>
              </a:ext>
            </a:extLst>
          </p:cNvPr>
          <p:cNvSpPr txBox="1">
            <a:spLocks/>
          </p:cNvSpPr>
          <p:nvPr/>
        </p:nvSpPr>
        <p:spPr>
          <a:xfrm>
            <a:off x="431291" y="2069376"/>
            <a:ext cx="5439155" cy="291618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0100" lvl="1" indent="-342900">
              <a:lnSpc>
                <a:spcPct val="150000"/>
              </a:lnSpc>
              <a:buSzPct val="110000"/>
              <a:buFont typeface="+mj-lt"/>
              <a:buAutoNum type="arabicPeriod"/>
            </a:pPr>
            <a:r>
              <a:rPr lang="en-US" sz="2500" b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Pre-Legislative Session</a:t>
            </a:r>
            <a:endParaRPr lang="en-US" sz="2500" b="1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800100" lvl="1" indent="-342900">
              <a:lnSpc>
                <a:spcPct val="150000"/>
              </a:lnSpc>
              <a:buSzPct val="110000"/>
              <a:buFont typeface="+mj-lt"/>
              <a:buAutoNum type="arabicPeriod"/>
            </a:pPr>
            <a:r>
              <a:rPr lang="en-US" sz="25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Committee Votes</a:t>
            </a:r>
          </a:p>
          <a:p>
            <a:pPr marL="800100" lvl="1" indent="-342900">
              <a:lnSpc>
                <a:spcPct val="150000"/>
              </a:lnSpc>
              <a:buSzPct val="110000"/>
              <a:buFont typeface="+mj-lt"/>
              <a:buAutoNum type="arabicPeriod"/>
            </a:pPr>
            <a:r>
              <a:rPr lang="en-US" sz="25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Floor Votes</a:t>
            </a:r>
          </a:p>
          <a:p>
            <a:pPr marL="800100" lvl="1" indent="-342900">
              <a:lnSpc>
                <a:spcPct val="150000"/>
              </a:lnSpc>
              <a:buSzPct val="110000"/>
              <a:buFont typeface="+mj-lt"/>
              <a:buAutoNum type="arabicPeriod"/>
            </a:pPr>
            <a:r>
              <a:rPr lang="en-US" sz="25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Transfer Between Chambers</a:t>
            </a:r>
          </a:p>
          <a:p>
            <a:pPr marL="800100" lvl="1" indent="-342900">
              <a:lnSpc>
                <a:spcPct val="150000"/>
              </a:lnSpc>
              <a:buSzPct val="110000"/>
              <a:buFont typeface="+mj-lt"/>
              <a:buAutoNum type="arabicPeriod"/>
            </a:pPr>
            <a:r>
              <a:rPr lang="en-US" sz="25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Signing Into Law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8FA0EB-F1DF-DE1E-86EF-0F6ABE1F88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87591" y="1600610"/>
            <a:ext cx="2923137" cy="29328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E8A58D8-B438-45AA-C035-B2C8833D2272}"/>
              </a:ext>
            </a:extLst>
          </p:cNvPr>
          <p:cNvGrpSpPr/>
          <p:nvPr/>
        </p:nvGrpSpPr>
        <p:grpSpPr>
          <a:xfrm rot="10800000"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1C059CA-6198-1202-5F29-8621492D37AA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E16032B-8DB9-6828-9E43-140DEE5EF70F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3A0FE69-8D9F-25DF-1076-8709538C6F2F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5893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90F08-E747-5E65-DDF9-2E20A4E0F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3EE05-BE6F-6F32-A102-7B4B0C9C0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31" y="1062399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E8E8E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PREPARE IN ADVANCE</a:t>
            </a:r>
            <a:b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rgbClr val="E8E8E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GET THE TIMING RIGHT</a:t>
            </a:r>
            <a:br>
              <a:rPr lang="en-US" b="1" dirty="0">
                <a:solidFill>
                  <a:schemeClr val="bg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TALK TO THE RIGHT PEOPLE</a:t>
            </a:r>
            <a:br>
              <a:rPr lang="en-US" b="1" dirty="0">
                <a:solidFill>
                  <a:schemeClr val="bg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chemeClr val="bg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CELEBRATE YOUR WINS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B9BF9-B5FA-C5B1-A367-A6892EB99FFC}"/>
              </a:ext>
            </a:extLst>
          </p:cNvPr>
          <p:cNvSpPr/>
          <p:nvPr/>
        </p:nvSpPr>
        <p:spPr>
          <a:xfrm>
            <a:off x="1" y="4661282"/>
            <a:ext cx="12192000" cy="176454"/>
          </a:xfrm>
          <a:prstGeom prst="rect">
            <a:avLst/>
          </a:prstGeom>
          <a:solidFill>
            <a:srgbClr val="D9F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26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EC358-4995-1F34-F1DD-ED722C605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5A9E55DE-577C-CD10-C84A-276728FB8F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55"/>
          <a:stretch>
            <a:fillRect/>
          </a:stretch>
        </p:blipFill>
        <p:spPr>
          <a:xfrm>
            <a:off x="-1" y="5233987"/>
            <a:ext cx="12192001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AD1EF8-BF7C-DB27-4650-8E20C7B29BA1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11329416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WHO REPRESENTS YOU?</a:t>
            </a: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85185E07-706F-51E9-9144-974DD981DE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0906801"/>
              </p:ext>
            </p:extLst>
          </p:nvPr>
        </p:nvGraphicFramePr>
        <p:xfrm>
          <a:off x="659530" y="2425280"/>
          <a:ext cx="10872940" cy="2930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E7EC9F7-5DE2-40D2-649C-37F9CF2988F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968454" y="2405184"/>
            <a:ext cx="1836809" cy="1842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105872-E1FD-63C2-726A-0CB2D4638C5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177594" y="2408245"/>
            <a:ext cx="1836809" cy="1836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8499FF-3185-C910-CC18-FBE5A4CBBA2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386734" y="2405184"/>
            <a:ext cx="1836809" cy="184293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27C534F-6159-241A-EC5E-D6175743418B}"/>
              </a:ext>
            </a:extLst>
          </p:cNvPr>
          <p:cNvGrpSpPr/>
          <p:nvPr/>
        </p:nvGrpSpPr>
        <p:grpSpPr>
          <a:xfrm rot="10800000"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B118DD2-109D-03B7-2A47-9C9B25F520C5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A6B91BB-D06B-84CB-C70C-B3749458952F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7F0C66-6CF3-0F7A-F648-7E2E5B231D1D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6804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496D2-5FD0-E327-E967-CC2177980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9BC7921-81B1-CA5F-39C4-AD3ED475832B}"/>
              </a:ext>
            </a:extLst>
          </p:cNvPr>
          <p:cNvSpPr/>
          <p:nvPr/>
        </p:nvSpPr>
        <p:spPr>
          <a:xfrm>
            <a:off x="5870448" y="0"/>
            <a:ext cx="6357424" cy="6134100"/>
          </a:xfrm>
          <a:prstGeom prst="rect">
            <a:avLst/>
          </a:prstGeom>
          <a:solidFill>
            <a:srgbClr val="D9F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F025B493-E41E-BEBA-0C43-FD90FEB78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3987"/>
            <a:ext cx="12227873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E5FDE6B-F4AF-37C1-EBB8-5C5FED15EFE3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5007864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GATEKEEPERS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9D6131-3195-CD08-D167-52C82A4DF41D}"/>
              </a:ext>
            </a:extLst>
          </p:cNvPr>
          <p:cNvSpPr txBox="1">
            <a:spLocks/>
          </p:cNvSpPr>
          <p:nvPr/>
        </p:nvSpPr>
        <p:spPr>
          <a:xfrm>
            <a:off x="431292" y="1376098"/>
            <a:ext cx="5268468" cy="233910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5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Issue Leaders</a:t>
            </a:r>
          </a:p>
          <a:p>
            <a:pPr marL="742950" lvl="1" indent="-285750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5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Bill Sponsors</a:t>
            </a:r>
          </a:p>
          <a:p>
            <a:pPr marL="742950" lvl="1" indent="-285750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5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Committee Members</a:t>
            </a:r>
          </a:p>
          <a:p>
            <a:pPr marL="742950" lvl="1" indent="-285750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5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House and Senate Leadership</a:t>
            </a:r>
            <a:endParaRPr lang="en-US" sz="25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530E577-97FD-5494-28AE-8AB4FEF0BF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87591" y="1600610"/>
            <a:ext cx="2923137" cy="29328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CBC2E50-272A-4B02-66A1-436A89251B26}"/>
              </a:ext>
            </a:extLst>
          </p:cNvPr>
          <p:cNvGrpSpPr/>
          <p:nvPr/>
        </p:nvGrpSpPr>
        <p:grpSpPr>
          <a:xfrm rot="10800000"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3672A07-07B0-1D35-822F-16E6BB44FE57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61817CC-6603-2675-D8B2-5BF2D276DCB2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DC0C9C-17A0-B4F5-E6AC-2D1480395CE0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1827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3B05D-6D70-637A-5E6E-ABDF817AD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5A5E3-D2F2-44EC-B363-F7CC3035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31" y="1062399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E8E8E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PREPARE IN ADVANCE</a:t>
            </a:r>
            <a:b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rgbClr val="E8E8E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GET THE TIMING RIGHT</a:t>
            </a:r>
            <a:br>
              <a:rPr lang="en-US" b="1" dirty="0">
                <a:solidFill>
                  <a:srgbClr val="E8E8E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rgbClr val="E8E8E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TALK TO THE RIGHT PEOPLE</a:t>
            </a:r>
            <a:br>
              <a:rPr lang="en-US" b="1" dirty="0">
                <a:solidFill>
                  <a:schemeClr val="bg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CELEBRATE YOUR WINS</a:t>
            </a:r>
            <a:endParaRPr lang="en-US" dirty="0">
              <a:solidFill>
                <a:srgbClr val="002B3C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D6CD1B-AA67-4FAC-9B69-65341EE50057}"/>
              </a:ext>
            </a:extLst>
          </p:cNvPr>
          <p:cNvSpPr/>
          <p:nvPr/>
        </p:nvSpPr>
        <p:spPr>
          <a:xfrm>
            <a:off x="1" y="4661282"/>
            <a:ext cx="12192000" cy="176454"/>
          </a:xfrm>
          <a:prstGeom prst="rect">
            <a:avLst/>
          </a:prstGeom>
          <a:solidFill>
            <a:srgbClr val="D9F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82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3FCFD-B94B-AA6E-CF19-B192EF40F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EF2D006B-2218-F6F4-2847-97DDC17D14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55"/>
          <a:stretch>
            <a:fillRect/>
          </a:stretch>
        </p:blipFill>
        <p:spPr>
          <a:xfrm>
            <a:off x="-1" y="5233987"/>
            <a:ext cx="12192001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CC5C7BB-EA38-E6F8-3192-DB843FF1D002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11329416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GIVE YOUR LEGISLATOR A WIN</a:t>
            </a:r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C4564D0C-18D1-95F7-D27F-922B7F81E8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8694796"/>
              </p:ext>
            </p:extLst>
          </p:nvPr>
        </p:nvGraphicFramePr>
        <p:xfrm>
          <a:off x="1675285" y="1724025"/>
          <a:ext cx="8877300" cy="3651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186745F-C9A1-CD01-A73B-AD7970BBF5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778080" y="3807059"/>
            <a:ext cx="1243254" cy="1243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504896-665C-F469-D349-06677858D3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288949" y="3810106"/>
            <a:ext cx="1243254" cy="12371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CB69B6-5EDC-81C2-410A-5E29D8B41E6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779041" y="2048628"/>
            <a:ext cx="1237518" cy="12435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B7A3D7-860F-E13A-F1D8-4F18E6A0A98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241873" y="1972754"/>
            <a:ext cx="1381539" cy="138614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80B416-441A-C0D5-4098-CF9F78726701}"/>
              </a:ext>
            </a:extLst>
          </p:cNvPr>
          <p:cNvGrpSpPr/>
          <p:nvPr/>
        </p:nvGrpSpPr>
        <p:grpSpPr>
          <a:xfrm rot="10800000"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72BA617-216D-71ED-C7CF-036D7B13F0A7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E8001DE-3044-B9AC-60E8-21559D258D2D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11F6108-C48D-E6CA-8F09-26259E0CB50E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1395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5EB57-CB20-1249-8CBD-E395AA206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1AC39-2323-F901-C216-69CC1138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31" y="1062399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PREPARE</a:t>
            </a:r>
            <a: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IN ADVANCE</a:t>
            </a:r>
            <a:b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GET THE </a:t>
            </a:r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TIMING</a:t>
            </a:r>
            <a: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RIGHT</a:t>
            </a:r>
            <a:b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TALK TO THE RIGHT </a:t>
            </a:r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PEOPLE</a:t>
            </a:r>
            <a:b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CELEBRATE</a:t>
            </a:r>
            <a: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YOUR WINS</a:t>
            </a:r>
            <a:endParaRPr lang="en-US" dirty="0">
              <a:solidFill>
                <a:srgbClr val="009CD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82EC7B-767C-4149-A519-C3CF204C9E03}"/>
              </a:ext>
            </a:extLst>
          </p:cNvPr>
          <p:cNvSpPr/>
          <p:nvPr/>
        </p:nvSpPr>
        <p:spPr>
          <a:xfrm>
            <a:off x="1" y="4661282"/>
            <a:ext cx="12192000" cy="176454"/>
          </a:xfrm>
          <a:prstGeom prst="rect">
            <a:avLst/>
          </a:prstGeom>
          <a:solidFill>
            <a:srgbClr val="D9F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89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E3B03-E738-D0C5-D5C7-B847DD758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ity with snow covered mountains in the background&#10;&#10;Description automatically generated">
            <a:extLst>
              <a:ext uri="{FF2B5EF4-FFF2-40B4-BE49-F238E27FC236}">
                <a16:creationId xmlns:a16="http://schemas.microsoft.com/office/drawing/2014/main" id="{34EE3ED2-A842-50EA-7A27-14D14EBCB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438"/>
            <a:ext cx="12227872" cy="4458077"/>
          </a:xfrm>
          <a:prstGeom prst="rect">
            <a:avLst/>
          </a:prstGeom>
        </p:spPr>
      </p:pic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C3EF053D-A623-AF5D-22BB-0C6A158FB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233987"/>
            <a:ext cx="12227873" cy="16240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BE890D-13DA-199B-F47B-CB0E88C2CA75}"/>
              </a:ext>
            </a:extLst>
          </p:cNvPr>
          <p:cNvSpPr/>
          <p:nvPr/>
        </p:nvSpPr>
        <p:spPr>
          <a:xfrm>
            <a:off x="-1" y="0"/>
            <a:ext cx="12192001" cy="1687033"/>
          </a:xfrm>
          <a:prstGeom prst="rect">
            <a:avLst/>
          </a:prstGeom>
          <a:solidFill>
            <a:srgbClr val="002B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D906D8-4642-1955-C570-4B52F0B5007C}"/>
              </a:ext>
            </a:extLst>
          </p:cNvPr>
          <p:cNvSpPr txBox="1">
            <a:spLocks/>
          </p:cNvSpPr>
          <p:nvPr/>
        </p:nvSpPr>
        <p:spPr>
          <a:xfrm>
            <a:off x="409573" y="534156"/>
            <a:ext cx="11372852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MEET YOUR LEGISLATORS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BDA1B3-2DBD-66CC-C24A-5F0C305F6C8F}"/>
              </a:ext>
            </a:extLst>
          </p:cNvPr>
          <p:cNvGrpSpPr/>
          <p:nvPr/>
        </p:nvGrpSpPr>
        <p:grpSpPr>
          <a:xfrm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4EE6C29-8C53-2EDC-3B52-FA551A0643A7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EADB315-9A02-1680-32C9-C96D821DD383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89118D4-AB1C-A178-7D44-F5CBD59EA6B8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1987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8FD09-836A-DBAF-D203-59BD93F0D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9BBE30-F33B-2575-1DBC-ECC633B0E6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" b="12"/>
          <a:stretch/>
        </p:blipFill>
        <p:spPr>
          <a:xfrm>
            <a:off x="-1" y="0"/>
            <a:ext cx="6357424" cy="6697091"/>
          </a:xfrm>
          <a:prstGeom prst="rect">
            <a:avLst/>
          </a:prstGeom>
        </p:spPr>
      </p:pic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7312061C-60EA-6EF4-CE38-30EA91ABA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5233987"/>
            <a:ext cx="12227873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9726002-05E8-BD6F-824A-30F7385DF672}"/>
              </a:ext>
            </a:extLst>
          </p:cNvPr>
          <p:cNvSpPr txBox="1">
            <a:spLocks/>
          </p:cNvSpPr>
          <p:nvPr/>
        </p:nvSpPr>
        <p:spPr>
          <a:xfrm flipH="1">
            <a:off x="6788715" y="758248"/>
            <a:ext cx="5007864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SALT LAKE CITY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0B2D00-9BB4-1ED1-6A49-A8F3704B9C13}"/>
              </a:ext>
            </a:extLst>
          </p:cNvPr>
          <p:cNvSpPr txBox="1">
            <a:spLocks/>
          </p:cNvSpPr>
          <p:nvPr/>
        </p:nvSpPr>
        <p:spPr>
          <a:xfrm flipH="1">
            <a:off x="6788715" y="1376098"/>
            <a:ext cx="5007864" cy="411561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SzPct val="110000"/>
            </a:pPr>
            <a:r>
              <a:rPr lang="en-US" sz="1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Population | 209,592</a:t>
            </a:r>
          </a:p>
          <a:p>
            <a:pPr>
              <a:lnSpc>
                <a:spcPct val="150000"/>
              </a:lnSpc>
              <a:buSzPct val="110000"/>
            </a:pPr>
            <a:r>
              <a:rPr lang="en-US" sz="1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Metro Population | 1,257,936</a:t>
            </a:r>
          </a:p>
          <a:p>
            <a:pPr>
              <a:lnSpc>
                <a:spcPct val="150000"/>
              </a:lnSpc>
              <a:buSzPct val="110000"/>
            </a:pPr>
            <a:endParaRPr lang="en-US" sz="16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SzPct val="110000"/>
            </a:pPr>
            <a:endParaRPr lang="en-US" sz="16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SzPct val="110000"/>
            </a:pPr>
            <a:endParaRPr lang="en-US" sz="16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SzPct val="110000"/>
            </a:pPr>
            <a:endParaRPr lang="en-US" sz="16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SzPct val="110000"/>
            </a:pPr>
            <a:endParaRPr lang="en-US" sz="16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SzPct val="110000"/>
            </a:pPr>
            <a:endParaRPr lang="en-US" sz="16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SzPct val="110000"/>
            </a:pPr>
            <a:r>
              <a:rPr lang="en-US" sz="16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Our Team</a:t>
            </a:r>
          </a:p>
          <a:p>
            <a:pPr>
              <a:lnSpc>
                <a:spcPct val="150000"/>
              </a:lnSpc>
              <a:buSzPct val="110000"/>
            </a:pPr>
            <a:r>
              <a:rPr lang="en-US" sz="1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Housing Stability Division | 26 staff</a:t>
            </a:r>
          </a:p>
          <a:p>
            <a:pPr>
              <a:lnSpc>
                <a:spcPct val="150000"/>
              </a:lnSpc>
              <a:buSzPct val="110000"/>
            </a:pPr>
            <a:r>
              <a:rPr lang="en-US" sz="1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Community Development Team | 8 staff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032B95-3F9E-E5AF-FAEF-49E374D031A1}"/>
              </a:ext>
            </a:extLst>
          </p:cNvPr>
          <p:cNvSpPr txBox="1"/>
          <p:nvPr/>
        </p:nvSpPr>
        <p:spPr>
          <a:xfrm flipH="1">
            <a:off x="6788715" y="2273302"/>
            <a:ext cx="5007864" cy="1923794"/>
          </a:xfrm>
          <a:prstGeom prst="rect">
            <a:avLst/>
          </a:prstGeom>
          <a:noFill/>
        </p:spPr>
        <p:txBody>
          <a:bodyPr wrap="square" numCol="2">
            <a:noAutofit/>
          </a:bodyPr>
          <a:lstStyle/>
          <a:p>
            <a:pPr>
              <a:lnSpc>
                <a:spcPct val="150000"/>
              </a:lnSpc>
              <a:buSzPct val="110000"/>
            </a:pPr>
            <a:r>
              <a:rPr lang="en-US" sz="16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HUD Funding (2025)</a:t>
            </a:r>
          </a:p>
          <a:p>
            <a:pPr>
              <a:lnSpc>
                <a:spcPct val="150000"/>
              </a:lnSpc>
              <a:buSzPct val="110000"/>
            </a:pPr>
            <a:r>
              <a:rPr lang="en-US" sz="1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CDBG - $4.8M</a:t>
            </a:r>
          </a:p>
          <a:p>
            <a:pPr>
              <a:lnSpc>
                <a:spcPct val="150000"/>
              </a:lnSpc>
              <a:buSzPct val="110000"/>
            </a:pPr>
            <a:r>
              <a:rPr lang="en-US" sz="1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HOME - $1.6M</a:t>
            </a:r>
          </a:p>
          <a:p>
            <a:pPr>
              <a:lnSpc>
                <a:spcPct val="150000"/>
              </a:lnSpc>
              <a:buSzPct val="110000"/>
            </a:pPr>
            <a:r>
              <a:rPr lang="en-US" sz="1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HOPWA - $972K</a:t>
            </a:r>
          </a:p>
          <a:p>
            <a:pPr>
              <a:lnSpc>
                <a:spcPct val="150000"/>
              </a:lnSpc>
              <a:buSzPct val="110000"/>
            </a:pPr>
            <a:r>
              <a:rPr lang="en-US" sz="1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ESG - $293K</a:t>
            </a:r>
            <a:endParaRPr lang="en-US" sz="1600" b="1" dirty="0">
              <a:solidFill>
                <a:srgbClr val="000000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SzPct val="110000"/>
            </a:pPr>
            <a:r>
              <a:rPr lang="en-US" sz="1600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City Funding (2026)</a:t>
            </a:r>
          </a:p>
          <a:p>
            <a:pPr>
              <a:lnSpc>
                <a:spcPct val="150000"/>
              </a:lnSpc>
              <a:buSzPct val="110000"/>
            </a:pPr>
            <a:r>
              <a:rPr lang="en-US" sz="1600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FOF - $2.4M</a:t>
            </a:r>
          </a:p>
          <a:p>
            <a:pPr>
              <a:lnSpc>
                <a:spcPct val="150000"/>
              </a:lnSpc>
              <a:buSzPct val="110000"/>
            </a:pPr>
            <a:r>
              <a:rPr lang="en-US" sz="1600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General Fund - $3.0M</a:t>
            </a:r>
            <a:endParaRPr lang="en-US" sz="16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4" name="Picture 3" descr="A black and blue rectangle&#10;&#10;Description automatically generated">
            <a:extLst>
              <a:ext uri="{FF2B5EF4-FFF2-40B4-BE49-F238E27FC236}">
                <a16:creationId xmlns:a16="http://schemas.microsoft.com/office/drawing/2014/main" id="{E7DEFD7C-1492-4B31-8DB2-23BEA80D9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519"/>
          <a:stretch>
            <a:fillRect/>
          </a:stretch>
        </p:blipFill>
        <p:spPr>
          <a:xfrm>
            <a:off x="-1" y="5233987"/>
            <a:ext cx="2259770" cy="162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13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AE4C8-ADDB-28CD-6BBD-02882E3E2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C68014E-0077-E87A-E5D4-5FFFBA037EAB}"/>
              </a:ext>
            </a:extLst>
          </p:cNvPr>
          <p:cNvSpPr/>
          <p:nvPr/>
        </p:nvSpPr>
        <p:spPr>
          <a:xfrm>
            <a:off x="5870448" y="0"/>
            <a:ext cx="6357424" cy="6134100"/>
          </a:xfrm>
          <a:prstGeom prst="rect">
            <a:avLst/>
          </a:prstGeom>
          <a:solidFill>
            <a:srgbClr val="D9F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4C3E389B-AF47-C4F0-5967-759F1A969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3987"/>
            <a:ext cx="12227873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DAE882-1593-9755-A7AB-D62FB8CF4590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5007864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IT’S OKAY, THIS IS NORMAL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476303-31F6-256C-74B4-9FD84B9A30BC}"/>
              </a:ext>
            </a:extLst>
          </p:cNvPr>
          <p:cNvSpPr txBox="1">
            <a:spLocks/>
          </p:cNvSpPr>
          <p:nvPr/>
        </p:nvSpPr>
        <p:spPr>
          <a:xfrm>
            <a:off x="431291" y="2069376"/>
            <a:ext cx="5439155" cy="224927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It is normal to meet with staff</a:t>
            </a:r>
          </a:p>
          <a:p>
            <a:pPr marL="742950" lvl="1" indent="-285750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It is normal to only have 15 min</a:t>
            </a:r>
          </a:p>
          <a:p>
            <a:pPr marL="742950" lvl="1" indent="-285750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It is normal to have last-minute changes to the location or time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A46778-1A0A-FF43-497C-30FB707E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87591" y="1600610"/>
            <a:ext cx="2923137" cy="29328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3804B69-B010-4230-FFBC-497F9E4D41BA}"/>
              </a:ext>
            </a:extLst>
          </p:cNvPr>
          <p:cNvGrpSpPr/>
          <p:nvPr/>
        </p:nvGrpSpPr>
        <p:grpSpPr>
          <a:xfrm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1370041-E3DD-EF42-3FE6-6F674181FA67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97249FF-5850-244A-AFD7-3839FEE8F9C9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3E1B82-D965-F550-F464-667878C5B1BC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0198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1B2C8-D0F0-CEB8-3442-2EA19C13D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5C1FFD7E-BB58-2D4D-5158-E62F31A2DF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55"/>
          <a:stretch>
            <a:fillRect/>
          </a:stretch>
        </p:blipFill>
        <p:spPr>
          <a:xfrm>
            <a:off x="-1" y="5233987"/>
            <a:ext cx="12192001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7FE1B1-B4A6-5DD6-F817-34999BA52F50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11329416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GUIDE THE CONVERSATION</a:t>
            </a: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DE5793DF-EBAA-6D56-B75F-2030D839C5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7717568"/>
              </p:ext>
            </p:extLst>
          </p:nvPr>
        </p:nvGraphicFramePr>
        <p:xfrm>
          <a:off x="659530" y="2425280"/>
          <a:ext cx="10872940" cy="2930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A74C9F0-DEA8-BBFB-62AD-618ECB9CB84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968454" y="2405184"/>
            <a:ext cx="1836809" cy="1842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8FCC8-C4BC-E530-E569-C322AC9F6B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177594" y="2405184"/>
            <a:ext cx="1836809" cy="1842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1A2733-44DD-66BF-E696-3E15FA5FA0B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386734" y="2405184"/>
            <a:ext cx="1836809" cy="184293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5E85CC8-FC06-9D5B-327E-5E74C6B4AAA5}"/>
              </a:ext>
            </a:extLst>
          </p:cNvPr>
          <p:cNvGrpSpPr/>
          <p:nvPr/>
        </p:nvGrpSpPr>
        <p:grpSpPr>
          <a:xfrm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15BDAA9-B4DF-A185-1AC2-45E2D211C9D3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B28D5B-C46A-C8E9-1743-AC6BDEF45BC9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7C8A6A-056B-B0E1-39AD-04564CB5FF09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5362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9E16E-2848-79AD-F7FB-E01C31F62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29721E1D-0A47-EA3E-0918-64841895B4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55"/>
          <a:stretch>
            <a:fillRect/>
          </a:stretch>
        </p:blipFill>
        <p:spPr>
          <a:xfrm>
            <a:off x="-1" y="5233987"/>
            <a:ext cx="12192001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4547C04-D21E-0931-F322-BE9FBA459A2B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11329416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KEEP YOUR TIME LIMIT</a:t>
            </a: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2243BD6C-56A6-1A24-5188-7A56038307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2719000"/>
              </p:ext>
            </p:extLst>
          </p:nvPr>
        </p:nvGraphicFramePr>
        <p:xfrm>
          <a:off x="659530" y="2425280"/>
          <a:ext cx="10872940" cy="2930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3CD8CB0-8B64-60CE-F8D5-2F4BD01E6D4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968454" y="2408245"/>
            <a:ext cx="1836809" cy="18368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686254-C266-BDDC-A86C-EA7A157CEA8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177594" y="2405184"/>
            <a:ext cx="1836809" cy="1842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5199AD-6E18-D124-3A31-2C092D01BEB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386734" y="2405184"/>
            <a:ext cx="1836809" cy="18429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714642F-8EE6-21AA-5362-734DE04C3DBC}"/>
              </a:ext>
            </a:extLst>
          </p:cNvPr>
          <p:cNvGrpSpPr/>
          <p:nvPr/>
        </p:nvGrpSpPr>
        <p:grpSpPr>
          <a:xfrm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67DBAE2-DD88-D5FE-EB34-FDAEA78E730E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8475D5-71F1-8786-1AEE-8D53DB9C7586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FA1219-76A9-910E-CC38-7519643D6383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D492C65D-141F-5669-9895-3C03C5977E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1247234"/>
              </p:ext>
            </p:extLst>
          </p:nvPr>
        </p:nvGraphicFramePr>
        <p:xfrm>
          <a:off x="4490463" y="2245360"/>
          <a:ext cx="3284734" cy="220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21433E41-2FE6-4C47-6081-88358C5892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229321"/>
              </p:ext>
            </p:extLst>
          </p:nvPr>
        </p:nvGraphicFramePr>
        <p:xfrm>
          <a:off x="7662771" y="2224289"/>
          <a:ext cx="3284734" cy="220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398C9D9F-70FF-69DB-8C55-75EAE60881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8254390"/>
              </p:ext>
            </p:extLst>
          </p:nvPr>
        </p:nvGraphicFramePr>
        <p:xfrm>
          <a:off x="7662771" y="2224289"/>
          <a:ext cx="3284734" cy="220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64307F07-5999-45CC-D55D-133382D558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550452"/>
              </p:ext>
            </p:extLst>
          </p:nvPr>
        </p:nvGraphicFramePr>
        <p:xfrm>
          <a:off x="4434250" y="2224289"/>
          <a:ext cx="3284734" cy="220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113525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59931-9C65-C242-9B5D-755C6FD3F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FA3C16B5-0BD6-5FD8-2D76-26793B0C5D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55"/>
          <a:stretch>
            <a:fillRect/>
          </a:stretch>
        </p:blipFill>
        <p:spPr>
          <a:xfrm>
            <a:off x="-1" y="5233987"/>
            <a:ext cx="12192001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E972ED-929A-4A46-F336-4D6A30CD9ECE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11329416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PAY ATTENTION</a:t>
            </a: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9D5FBC68-C7B6-7309-9413-ED604FFAB0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8175994"/>
              </p:ext>
            </p:extLst>
          </p:nvPr>
        </p:nvGraphicFramePr>
        <p:xfrm>
          <a:off x="659530" y="2425280"/>
          <a:ext cx="10872940" cy="2930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B8626F2-D9DC-3FF2-76FD-7C42256D57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968454" y="2405184"/>
            <a:ext cx="1836809" cy="1842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75EF5F-9CC0-14F1-5694-94C208F6A3A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177594" y="2405184"/>
            <a:ext cx="1836809" cy="1842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9FD7FC-9F1D-7ABF-B58C-9E9D39D4765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386734" y="2405184"/>
            <a:ext cx="1836809" cy="18429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3D6939-491C-54D3-4198-5166A2A28C88}"/>
              </a:ext>
            </a:extLst>
          </p:cNvPr>
          <p:cNvGrpSpPr/>
          <p:nvPr/>
        </p:nvGrpSpPr>
        <p:grpSpPr>
          <a:xfrm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EC55315-ED64-129F-8640-AD4CF93E8D42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449212F-CC35-A712-43F1-07B5E9F21A31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1E56345-5B56-DA90-CC6B-C8A1E60F4388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0739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023B3-2160-C520-0B97-558E5D2C4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9D34D8E3-A9AD-3C59-AA38-0E57273DB5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55"/>
          <a:stretch>
            <a:fillRect/>
          </a:stretch>
        </p:blipFill>
        <p:spPr>
          <a:xfrm>
            <a:off x="-1" y="5233987"/>
            <a:ext cx="12192001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946147-FA92-B227-BB3E-FC2305D1C3E3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11329416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DO SOMETHING FOR THEM</a:t>
            </a: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F6B34893-B920-AE7D-0C17-7694FA25DA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4695820"/>
              </p:ext>
            </p:extLst>
          </p:nvPr>
        </p:nvGraphicFramePr>
        <p:xfrm>
          <a:off x="659530" y="2425280"/>
          <a:ext cx="10872940" cy="2930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325059E-D28A-7E52-B674-C09A53DCD2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968454" y="2405184"/>
            <a:ext cx="1836809" cy="1842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3667C-27B9-9A93-1E27-187BB380BFE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177594" y="2408245"/>
            <a:ext cx="1836809" cy="1836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4247E9-D6BE-D510-CC9D-1D07EEE5748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386734" y="2405184"/>
            <a:ext cx="1836809" cy="184293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E054237-EBA5-B659-D0C4-08413B196870}"/>
              </a:ext>
            </a:extLst>
          </p:cNvPr>
          <p:cNvGrpSpPr/>
          <p:nvPr/>
        </p:nvGrpSpPr>
        <p:grpSpPr>
          <a:xfrm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5E928D-A1F8-52FE-8345-C2CDD7686134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BC38CC2-A1A0-E9C9-D696-5C8BAE466F3E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B269F56-0CAA-05BA-D686-FCA196DF7BA7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8093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B1F3C-B96E-BB59-3B32-51887889F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70B7800D-81BE-6485-9AF2-E708FE013A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55"/>
          <a:stretch>
            <a:fillRect/>
          </a:stretch>
        </p:blipFill>
        <p:spPr>
          <a:xfrm>
            <a:off x="-1" y="5233987"/>
            <a:ext cx="12192001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0BA6241-9EAE-F1CC-E2F3-A11BE480F875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11329416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END WITH AN ASK</a:t>
            </a: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6A489DDB-6117-FEA1-F3F9-EDB221EB2B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8253821"/>
              </p:ext>
            </p:extLst>
          </p:nvPr>
        </p:nvGraphicFramePr>
        <p:xfrm>
          <a:off x="659530" y="2425280"/>
          <a:ext cx="10872940" cy="2930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D46CC13-D2A0-B538-E97B-8617F8732D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968454" y="2405184"/>
            <a:ext cx="1836809" cy="1842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20A889-2343-3713-5535-98EB592C26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177594" y="2405184"/>
            <a:ext cx="1836809" cy="1842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86BE2E-8832-8BD4-D29F-0CE56B1B119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386734" y="2405184"/>
            <a:ext cx="1836809" cy="184293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F2D1026-FF73-08A2-F861-24460B78C73E}"/>
              </a:ext>
            </a:extLst>
          </p:cNvPr>
          <p:cNvGrpSpPr/>
          <p:nvPr/>
        </p:nvGrpSpPr>
        <p:grpSpPr>
          <a:xfrm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AC83EA6-B801-EAD1-BE76-6A93B5CEF2BA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15777EF-23BD-63D6-E9D1-AC7259C4DE48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A3EB2BB-BD49-8817-49D1-4EC482DDBF71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8620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B6C2A-7181-1BB4-B1D5-E80F79FBA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89C4DAF0-10F4-C086-3B07-B36F1960C6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55"/>
          <a:stretch>
            <a:fillRect/>
          </a:stretch>
        </p:blipFill>
        <p:spPr>
          <a:xfrm>
            <a:off x="-1" y="5233987"/>
            <a:ext cx="12192001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E7DCAED-1827-B26B-B0DA-42B3F8E1DEA1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11329416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FOLLOW UP</a:t>
            </a: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89DBD0DD-CA4B-EE7F-2E98-BBAD95F7C1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911912"/>
              </p:ext>
            </p:extLst>
          </p:nvPr>
        </p:nvGraphicFramePr>
        <p:xfrm>
          <a:off x="659530" y="2425280"/>
          <a:ext cx="10872940" cy="2930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0C0CC31-4676-2046-9892-11ABAF381F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968454" y="2405184"/>
            <a:ext cx="1836809" cy="1842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306603-3CDC-12CB-359F-4369A330898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177594" y="2405184"/>
            <a:ext cx="1836809" cy="1842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DDB5F1-E645-866E-24AD-BE06ACAFC3C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386734" y="2405194"/>
            <a:ext cx="1836809" cy="18429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6D304F4-F2B2-1CF7-AABB-BA8215FD05D8}"/>
              </a:ext>
            </a:extLst>
          </p:cNvPr>
          <p:cNvGrpSpPr/>
          <p:nvPr/>
        </p:nvGrpSpPr>
        <p:grpSpPr>
          <a:xfrm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A3A19BA-9600-AB55-6030-C22BF31D756D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33B3D53-C57E-DC78-ED64-8C28C37C9D2E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BAC1FD9-7FAF-6B6C-C5E3-5FE36712A322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2868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1997F-F475-9F0C-BD65-0105A24BB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225AD-1070-4CFE-5BE2-7E4DCE40D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31" y="1062399"/>
            <a:ext cx="10515600" cy="401252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GUIDE</a:t>
            </a:r>
            <a: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THE CONVERSATION</a:t>
            </a:r>
            <a:b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KEEP YOUR </a:t>
            </a:r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TIME</a:t>
            </a:r>
            <a: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LIMIT</a:t>
            </a:r>
            <a:b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PAY ATTENTION</a:t>
            </a:r>
            <a:b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DO </a:t>
            </a:r>
            <a: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SOMETHING</a:t>
            </a:r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FOR THEM</a:t>
            </a:r>
            <a:b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END WITH AN </a:t>
            </a:r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ASK</a:t>
            </a:r>
            <a:b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rgbClr val="009CD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FOLLOW UP</a:t>
            </a:r>
            <a:endParaRPr lang="en-US" dirty="0">
              <a:solidFill>
                <a:srgbClr val="009CD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44900-7EA7-CB71-31FC-C1EB6BFD88E1}"/>
              </a:ext>
            </a:extLst>
          </p:cNvPr>
          <p:cNvSpPr/>
          <p:nvPr/>
        </p:nvSpPr>
        <p:spPr>
          <a:xfrm>
            <a:off x="0" y="5619147"/>
            <a:ext cx="12192000" cy="176454"/>
          </a:xfrm>
          <a:prstGeom prst="rect">
            <a:avLst/>
          </a:prstGeom>
          <a:solidFill>
            <a:srgbClr val="D9F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27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0985E-8773-7962-1185-C2BFF0087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ity with snow covered mountains in the background&#10;&#10;Description automatically generated">
            <a:extLst>
              <a:ext uri="{FF2B5EF4-FFF2-40B4-BE49-F238E27FC236}">
                <a16:creationId xmlns:a16="http://schemas.microsoft.com/office/drawing/2014/main" id="{1BB17F07-B6A1-3AD6-9A72-C28AAA954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438"/>
            <a:ext cx="12227872" cy="4458077"/>
          </a:xfrm>
          <a:prstGeom prst="rect">
            <a:avLst/>
          </a:prstGeom>
        </p:spPr>
      </p:pic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32172E94-1D97-EF59-4BBC-A581C719D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233987"/>
            <a:ext cx="12227873" cy="16240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E665F0-A225-D823-A60D-E2F7F0723298}"/>
              </a:ext>
            </a:extLst>
          </p:cNvPr>
          <p:cNvSpPr/>
          <p:nvPr/>
        </p:nvSpPr>
        <p:spPr>
          <a:xfrm>
            <a:off x="-1" y="0"/>
            <a:ext cx="12192001" cy="1687033"/>
          </a:xfrm>
          <a:prstGeom prst="rect">
            <a:avLst/>
          </a:prstGeom>
          <a:solidFill>
            <a:srgbClr val="002B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907AF7-818D-D34D-B438-6938D5679F40}"/>
              </a:ext>
            </a:extLst>
          </p:cNvPr>
          <p:cNvSpPr txBox="1">
            <a:spLocks/>
          </p:cNvSpPr>
          <p:nvPr/>
        </p:nvSpPr>
        <p:spPr>
          <a:xfrm>
            <a:off x="409573" y="534156"/>
            <a:ext cx="11372852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HANDOUTS &amp; DASHBAORDS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550350-AD03-7234-6A46-3FA7FF7FE306}"/>
              </a:ext>
            </a:extLst>
          </p:cNvPr>
          <p:cNvGrpSpPr/>
          <p:nvPr/>
        </p:nvGrpSpPr>
        <p:grpSpPr>
          <a:xfrm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7F7F84D-99B6-FD59-8CF0-7E77A5F37574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1285309-BDC7-1DAF-CD7D-4407A72E78DE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064C489-1599-BD12-862C-1D3D3289DDDF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2117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CD7CE-DFED-3E11-DEEC-2D54CBC3B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0443511C-C36A-68D2-11EC-2F62F6BB7B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55"/>
          <a:stretch>
            <a:fillRect/>
          </a:stretch>
        </p:blipFill>
        <p:spPr>
          <a:xfrm>
            <a:off x="-1" y="5233987"/>
            <a:ext cx="12192001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EAF16F-3C34-4418-564B-5C82B1E32031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11329416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KEEP IT SIMPLE</a:t>
            </a:r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50E29B9C-1EC6-8CA1-7757-D33438B3E2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1210661"/>
              </p:ext>
            </p:extLst>
          </p:nvPr>
        </p:nvGraphicFramePr>
        <p:xfrm>
          <a:off x="1675285" y="1724025"/>
          <a:ext cx="8877300" cy="3651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3C5BCDB-2C45-E502-AD65-75DC4D4171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778080" y="3804987"/>
            <a:ext cx="1243254" cy="12473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9C8CD8-92D4-4AAE-C954-264D8B147AA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288949" y="3807059"/>
            <a:ext cx="1243254" cy="12432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9373A2-A425-16B5-BD7D-1C94137049B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778074" y="2048628"/>
            <a:ext cx="1239452" cy="12435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906B18-167C-FC62-828E-EC2939AEDDDB}"/>
              </a:ext>
            </a:extLst>
          </p:cNvPr>
          <p:cNvSpPr/>
          <p:nvPr/>
        </p:nvSpPr>
        <p:spPr>
          <a:xfrm>
            <a:off x="2118360" y="2423160"/>
            <a:ext cx="589280" cy="294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26D878-404B-68AC-6F91-5033EB5D425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241873" y="1972754"/>
            <a:ext cx="1381539" cy="138614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4DC7653-43D0-524E-43DE-91F7B9995569}"/>
              </a:ext>
            </a:extLst>
          </p:cNvPr>
          <p:cNvGrpSpPr/>
          <p:nvPr/>
        </p:nvGrpSpPr>
        <p:grpSpPr>
          <a:xfrm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F743A35-B376-6D5F-CF15-9D6155942D69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FB263A-0B94-9F1D-01DF-75999FF23B16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A2905A1-0B04-6229-01F7-DD4E2CE339F5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AFF22F52-5E26-E72C-4028-4C535623CEA8}"/>
              </a:ext>
            </a:extLst>
          </p:cNvPr>
          <p:cNvSpPr/>
          <p:nvPr/>
        </p:nvSpPr>
        <p:spPr>
          <a:xfrm>
            <a:off x="1786107" y="2056727"/>
            <a:ext cx="1239452" cy="1247399"/>
          </a:xfrm>
          <a:prstGeom prst="ellipse">
            <a:avLst/>
          </a:prstGeom>
          <a:solidFill>
            <a:srgbClr val="D9F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B3C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55048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A0E08-6173-DE8C-A33B-D8E4B494F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0DD1E5A-AC01-B98E-B7E4-44021A43949F}"/>
              </a:ext>
            </a:extLst>
          </p:cNvPr>
          <p:cNvSpPr/>
          <p:nvPr/>
        </p:nvSpPr>
        <p:spPr>
          <a:xfrm>
            <a:off x="5870448" y="0"/>
            <a:ext cx="6357424" cy="6134100"/>
          </a:xfrm>
          <a:prstGeom prst="rect">
            <a:avLst/>
          </a:prstGeom>
          <a:solidFill>
            <a:srgbClr val="D9F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5E709C34-23E8-5DE0-71AE-96445B4B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3987"/>
            <a:ext cx="12227873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3833B5-D663-34F4-8B77-0D61BEB3C15C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5007864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AGENDA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3A0C8B-03F7-E59C-61FE-1B8C43E0FFE6}"/>
              </a:ext>
            </a:extLst>
          </p:cNvPr>
          <p:cNvSpPr txBox="1">
            <a:spLocks/>
          </p:cNvSpPr>
          <p:nvPr/>
        </p:nvSpPr>
        <p:spPr>
          <a:xfrm>
            <a:off x="4572" y="1376098"/>
            <a:ext cx="5878068" cy="391126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150000"/>
              </a:lnSpc>
              <a:buSzPct val="110000"/>
            </a:pPr>
            <a:r>
              <a:rPr lang="en-US" sz="24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1) Political Strategy</a:t>
            </a:r>
            <a:endParaRPr lang="en-US" sz="24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742950" lvl="1" indent="-285750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Prep Work</a:t>
            </a:r>
          </a:p>
          <a:p>
            <a:pPr marL="742950" lvl="1" indent="-285750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Timing</a:t>
            </a:r>
          </a:p>
          <a:p>
            <a:pPr marL="742950" lvl="1" indent="-285750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People</a:t>
            </a:r>
          </a:p>
          <a:p>
            <a:pPr marL="742950" lvl="1" indent="-285750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Winning</a:t>
            </a:r>
          </a:p>
          <a:p>
            <a:pPr lvl="1">
              <a:lnSpc>
                <a:spcPct val="150000"/>
              </a:lnSpc>
              <a:buSzPct val="110000"/>
            </a:pPr>
            <a:r>
              <a:rPr lang="en-US" sz="24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2) How to Talk to Legislators</a:t>
            </a:r>
            <a:endParaRPr lang="en-US" sz="24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lvl="1">
              <a:lnSpc>
                <a:spcPct val="150000"/>
              </a:lnSpc>
              <a:buSzPct val="110000"/>
            </a:pPr>
            <a:r>
              <a:rPr lang="en-US" sz="24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3) Handout &amp; Dashboard Examples</a:t>
            </a:r>
            <a:endParaRPr lang="en-US" sz="24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6A14880-F86B-40B6-9C96-19BAEE4A79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82720" y="1600610"/>
            <a:ext cx="2932880" cy="29328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507E4AA-55BE-9EB2-7514-7722B9FFA279}"/>
              </a:ext>
            </a:extLst>
          </p:cNvPr>
          <p:cNvGrpSpPr/>
          <p:nvPr/>
        </p:nvGrpSpPr>
        <p:grpSpPr>
          <a:xfrm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FABEDBA-1C7A-3501-991D-684F6B0AEE49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3687066-2315-FD86-0600-813064A14852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A93CECF-6169-97C3-2F4A-5FA6BEEC15AC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1410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B18E4-61C3-A527-22A9-2401D40BE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DA81639B-58E4-14AC-13D9-E7090BDAE8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55"/>
          <a:stretch>
            <a:fillRect/>
          </a:stretch>
        </p:blipFill>
        <p:spPr>
          <a:xfrm>
            <a:off x="-1" y="5233987"/>
            <a:ext cx="12192001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5067E6-594C-9922-E156-85BAEECC5DF7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11329416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MAKE IT NICE</a:t>
            </a: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230A548E-0FF1-CF33-9E22-5D5F37B031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9529851"/>
              </p:ext>
            </p:extLst>
          </p:nvPr>
        </p:nvGraphicFramePr>
        <p:xfrm>
          <a:off x="659530" y="2425280"/>
          <a:ext cx="10872940" cy="2930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8700D85-E01E-77AE-DB04-4A8735761B8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968454" y="2405194"/>
            <a:ext cx="1836809" cy="1842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6E8E96-9CB9-B44E-67E1-355CDC190B1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177594" y="2405184"/>
            <a:ext cx="1836809" cy="1842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09B4A8-6670-095D-5A45-1D354308041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386734" y="2405184"/>
            <a:ext cx="1836809" cy="18429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77D9DD6-F3AE-BF4A-1BFE-E59A431F5BD0}"/>
              </a:ext>
            </a:extLst>
          </p:cNvPr>
          <p:cNvGrpSpPr/>
          <p:nvPr/>
        </p:nvGrpSpPr>
        <p:grpSpPr>
          <a:xfrm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50E035-3B6D-4973-6080-BC509DE7B8F3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1B601E9-32A1-658F-25A8-EF4D2B6323D7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F4B0130-5B64-C344-821C-F3E145485914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Business People Free Stock Photo - StockSnap.io">
            <a:extLst>
              <a:ext uri="{FF2B5EF4-FFF2-40B4-BE49-F238E27FC236}">
                <a16:creationId xmlns:a16="http://schemas.microsoft.com/office/drawing/2014/main" id="{B5427174-7AF5-BD66-BA9B-9F3AAC57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197" y="2305272"/>
            <a:ext cx="3059880" cy="203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C36C1DA-E406-E129-A460-8151507F99A7}"/>
              </a:ext>
            </a:extLst>
          </p:cNvPr>
          <p:cNvGrpSpPr/>
          <p:nvPr/>
        </p:nvGrpSpPr>
        <p:grpSpPr>
          <a:xfrm>
            <a:off x="8164494" y="2136477"/>
            <a:ext cx="2421836" cy="2421836"/>
            <a:chOff x="7711198" y="1502228"/>
            <a:chExt cx="3328430" cy="332843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AFA3994-0D2B-A9B5-74EA-BF3DF5E69D92}"/>
                </a:ext>
              </a:extLst>
            </p:cNvPr>
            <p:cNvCxnSpPr>
              <a:cxnSpLocks/>
            </p:cNvCxnSpPr>
            <p:nvPr/>
          </p:nvCxnSpPr>
          <p:spPr>
            <a:xfrm>
              <a:off x="7711198" y="1502228"/>
              <a:ext cx="3328430" cy="332843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6DC5278-65BF-8CA1-995A-D1075E7F5B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1198" y="1502228"/>
              <a:ext cx="3328430" cy="332843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3AD6D029-FD50-73AC-3A3C-A469BA7EDE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535446"/>
              </p:ext>
            </p:extLst>
          </p:nvPr>
        </p:nvGraphicFramePr>
        <p:xfrm>
          <a:off x="4490463" y="2245360"/>
          <a:ext cx="3284734" cy="220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2071352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13017-0D30-9C76-E537-76866C828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D681-D016-8671-A9B7-9943B7A18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31" y="1062399"/>
            <a:ext cx="10515600" cy="285273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HANDOUT</a:t>
            </a:r>
            <a:endParaRPr lang="en-US" dirty="0">
              <a:solidFill>
                <a:srgbClr val="002B3C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2A3440-179B-F8B3-8E65-DFFEF06A41CC}"/>
              </a:ext>
            </a:extLst>
          </p:cNvPr>
          <p:cNvSpPr/>
          <p:nvPr/>
        </p:nvSpPr>
        <p:spPr>
          <a:xfrm>
            <a:off x="1" y="4661282"/>
            <a:ext cx="12192000" cy="176454"/>
          </a:xfrm>
          <a:prstGeom prst="rect">
            <a:avLst/>
          </a:prstGeom>
          <a:solidFill>
            <a:srgbClr val="D9F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99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imeline&#10;&#10;AI-generated content may be incorrect.">
            <a:extLst>
              <a:ext uri="{FF2B5EF4-FFF2-40B4-BE49-F238E27FC236}">
                <a16:creationId xmlns:a16="http://schemas.microsoft.com/office/drawing/2014/main" id="{4FC04B4E-6680-9664-C66C-C89370412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411" y="198120"/>
            <a:ext cx="4993178" cy="646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2592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7956A5-C206-6C20-782E-A1E2C353F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40" y="194534"/>
            <a:ext cx="4998720" cy="64689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9984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E1C0E-C977-B054-CF26-FC897EDD1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706EF-187C-C38F-25D7-7446C8EC6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31" y="1062399"/>
            <a:ext cx="10515600" cy="285273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DASHBOARD</a:t>
            </a:r>
            <a:endParaRPr lang="en-US" dirty="0">
              <a:solidFill>
                <a:srgbClr val="002B3C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5F7C91-6D08-58E2-126A-1319F1CBB8F7}"/>
              </a:ext>
            </a:extLst>
          </p:cNvPr>
          <p:cNvSpPr/>
          <p:nvPr/>
        </p:nvSpPr>
        <p:spPr>
          <a:xfrm>
            <a:off x="1" y="4661282"/>
            <a:ext cx="12192000" cy="176454"/>
          </a:xfrm>
          <a:prstGeom prst="rect">
            <a:avLst/>
          </a:prstGeom>
          <a:solidFill>
            <a:srgbClr val="D9F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05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71581B28-1BB7-7BDF-9DE8-7DCE2DFD5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12" y="0"/>
            <a:ext cx="1186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6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, application&#10;&#10;AI-generated content may be incorrect.">
            <a:extLst>
              <a:ext uri="{FF2B5EF4-FFF2-40B4-BE49-F238E27FC236}">
                <a16:creationId xmlns:a16="http://schemas.microsoft.com/office/drawing/2014/main" id="{7F3EAA34-01C2-4D3E-22D7-8D84333AB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2" y="0"/>
            <a:ext cx="11861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99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98899BE-7982-B548-830A-94984557B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133051"/>
            <a:ext cx="11521440" cy="659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04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54787325-5A73-85DC-C347-F16042D9B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233987"/>
            <a:ext cx="12227873" cy="16240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6237C0-8941-8E5B-1B0B-7D0132FB9126}"/>
              </a:ext>
            </a:extLst>
          </p:cNvPr>
          <p:cNvSpPr txBox="1"/>
          <p:nvPr/>
        </p:nvSpPr>
        <p:spPr>
          <a:xfrm>
            <a:off x="242888" y="6167409"/>
            <a:ext cx="6529387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FEBRUARY 2026 NCDA CONFERENCE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A49836-A340-6196-EDC6-F02C780C1604}"/>
              </a:ext>
            </a:extLst>
          </p:cNvPr>
          <p:cNvSpPr/>
          <p:nvPr/>
        </p:nvSpPr>
        <p:spPr>
          <a:xfrm>
            <a:off x="7773924" y="877824"/>
            <a:ext cx="3622129" cy="3998976"/>
          </a:xfrm>
          <a:prstGeom prst="rect">
            <a:avLst/>
          </a:prstGeom>
          <a:solidFill>
            <a:srgbClr val="002B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46AE5-C14A-2716-CBE4-4E5FDC4472E9}"/>
              </a:ext>
            </a:extLst>
          </p:cNvPr>
          <p:cNvSpPr txBox="1"/>
          <p:nvPr/>
        </p:nvSpPr>
        <p:spPr>
          <a:xfrm>
            <a:off x="7360500" y="4188470"/>
            <a:ext cx="4437889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a typeface="Open Sans ExtraBold" pitchFamily="2" charset="0"/>
                <a:cs typeface="Open Sans ExtraBold" pitchFamily="2" charset="0"/>
              </a:rPr>
              <a:t>SEE OUR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3BF8C3-6080-2108-84D2-E8520159951A}"/>
              </a:ext>
            </a:extLst>
          </p:cNvPr>
          <p:cNvSpPr>
            <a:spLocks noChangeAspect="1"/>
          </p:cNvSpPr>
          <p:nvPr/>
        </p:nvSpPr>
        <p:spPr>
          <a:xfrm>
            <a:off x="8184984" y="1231392"/>
            <a:ext cx="2788920" cy="27919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2AB09D-145B-6A2F-38D8-3D20BDF0E988}"/>
              </a:ext>
            </a:extLst>
          </p:cNvPr>
          <p:cNvSpPr/>
          <p:nvPr/>
        </p:nvSpPr>
        <p:spPr>
          <a:xfrm>
            <a:off x="804672" y="877824"/>
            <a:ext cx="6969252" cy="3998976"/>
          </a:xfrm>
          <a:prstGeom prst="rect">
            <a:avLst/>
          </a:prstGeom>
          <a:solidFill>
            <a:srgbClr val="D9F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8FABDA-03BC-D222-2EA8-7597FAB26A07}"/>
              </a:ext>
            </a:extLst>
          </p:cNvPr>
          <p:cNvSpPr txBox="1">
            <a:spLocks/>
          </p:cNvSpPr>
          <p:nvPr/>
        </p:nvSpPr>
        <p:spPr>
          <a:xfrm>
            <a:off x="1218096" y="1346152"/>
            <a:ext cx="4014864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2B3C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TYLER DURFEE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08B0A4-189D-28E9-1E01-31339F95D5BF}"/>
              </a:ext>
            </a:extLst>
          </p:cNvPr>
          <p:cNvSpPr txBox="1">
            <a:spLocks/>
          </p:cNvSpPr>
          <p:nvPr/>
        </p:nvSpPr>
        <p:spPr>
          <a:xfrm>
            <a:off x="1218096" y="1821731"/>
            <a:ext cx="5125554" cy="264549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002B3C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Policy &amp; Program Manager</a:t>
            </a:r>
          </a:p>
          <a:p>
            <a:r>
              <a:rPr lang="en-US" sz="2200" dirty="0">
                <a:solidFill>
                  <a:srgbClr val="002B3C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tyler.durfee@slc.gov</a:t>
            </a:r>
          </a:p>
          <a:p>
            <a:endParaRPr lang="en-US" sz="2200" dirty="0">
              <a:solidFill>
                <a:srgbClr val="002B3C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endParaRPr lang="en-US" sz="2200" dirty="0">
              <a:solidFill>
                <a:srgbClr val="002B3C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en-US" sz="2200" b="1" dirty="0">
                <a:solidFill>
                  <a:srgbClr val="002B3C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Salt Lake City</a:t>
            </a:r>
          </a:p>
          <a:p>
            <a:r>
              <a:rPr lang="en-US" sz="2200" dirty="0">
                <a:solidFill>
                  <a:srgbClr val="002B3C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Housing Stability Division</a:t>
            </a:r>
          </a:p>
          <a:p>
            <a:r>
              <a:rPr lang="en-US" sz="2200" dirty="0">
                <a:solidFill>
                  <a:srgbClr val="002B3C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www.slc.gov/housingstability/data/</a:t>
            </a:r>
          </a:p>
          <a:p>
            <a:endParaRPr lang="en-US" sz="2200" dirty="0">
              <a:solidFill>
                <a:srgbClr val="002B3C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endParaRPr lang="en-US" sz="2200" dirty="0">
              <a:solidFill>
                <a:srgbClr val="002B3C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DA7925-9405-3A8A-5C22-0AB01C48D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381" y="1403413"/>
            <a:ext cx="25241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04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70D8A-D995-4FC4-55BC-024D5F6EF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ity with snow covered mountains in the background&#10;&#10;Description automatically generated">
            <a:extLst>
              <a:ext uri="{FF2B5EF4-FFF2-40B4-BE49-F238E27FC236}">
                <a16:creationId xmlns:a16="http://schemas.microsoft.com/office/drawing/2014/main" id="{BB14CF9B-4A8A-E20B-8565-A8189D4DE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438"/>
            <a:ext cx="12227872" cy="4458077"/>
          </a:xfrm>
          <a:prstGeom prst="rect">
            <a:avLst/>
          </a:prstGeom>
        </p:spPr>
      </p:pic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63F4AFEF-B18D-D705-1DFF-7AD2C3929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233987"/>
            <a:ext cx="12227873" cy="16240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A532FA-4037-1965-65B0-45C643DB7A93}"/>
              </a:ext>
            </a:extLst>
          </p:cNvPr>
          <p:cNvSpPr/>
          <p:nvPr/>
        </p:nvSpPr>
        <p:spPr>
          <a:xfrm>
            <a:off x="-1" y="0"/>
            <a:ext cx="12192001" cy="1687033"/>
          </a:xfrm>
          <a:prstGeom prst="rect">
            <a:avLst/>
          </a:prstGeom>
          <a:solidFill>
            <a:srgbClr val="002B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AEBBD5-7036-7380-61A0-390AD50DE136}"/>
              </a:ext>
            </a:extLst>
          </p:cNvPr>
          <p:cNvSpPr txBox="1">
            <a:spLocks/>
          </p:cNvSpPr>
          <p:nvPr/>
        </p:nvSpPr>
        <p:spPr>
          <a:xfrm>
            <a:off x="409573" y="534156"/>
            <a:ext cx="11372852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POLITICAL STRATEGY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364E54-9A8A-D751-1B9E-6CDF09DE1B60}"/>
              </a:ext>
            </a:extLst>
          </p:cNvPr>
          <p:cNvGrpSpPr/>
          <p:nvPr/>
        </p:nvGrpSpPr>
        <p:grpSpPr>
          <a:xfrm rot="10800000"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2B4B338-5D61-E0EE-5508-C240199588B7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13D6B8-0DA3-AA66-344C-337FAD135502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EC648D7-2240-1912-32D3-6A48EC128505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4282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BF44-D622-4284-7943-46E13813E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31" y="1062399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PREPARE IN ADVANCE</a:t>
            </a:r>
            <a:b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chemeClr val="bg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GET THE TIMING RIGHT</a:t>
            </a:r>
            <a:br>
              <a:rPr lang="en-US" b="1" dirty="0">
                <a:solidFill>
                  <a:schemeClr val="bg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chemeClr val="bg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TALK TO THE RIGHT PEOPLE</a:t>
            </a:r>
            <a:br>
              <a:rPr lang="en-US" b="1" dirty="0">
                <a:solidFill>
                  <a:schemeClr val="bg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chemeClr val="bg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CELEBRATE YOUR WINS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7E1B94-3A66-A35C-2554-D237897B1C70}"/>
              </a:ext>
            </a:extLst>
          </p:cNvPr>
          <p:cNvSpPr/>
          <p:nvPr/>
        </p:nvSpPr>
        <p:spPr>
          <a:xfrm>
            <a:off x="1" y="4661282"/>
            <a:ext cx="12192000" cy="176454"/>
          </a:xfrm>
          <a:prstGeom prst="rect">
            <a:avLst/>
          </a:prstGeom>
          <a:solidFill>
            <a:srgbClr val="D9F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05DBA-E566-4EF0-DC78-0A258F121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1A7ED9A3-8B85-60D8-A2F7-9E1941675A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55"/>
          <a:stretch>
            <a:fillRect/>
          </a:stretch>
        </p:blipFill>
        <p:spPr>
          <a:xfrm>
            <a:off x="-1" y="5233987"/>
            <a:ext cx="12192001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600E97-ABBB-1AB4-DD9B-0239220DFF9B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11329416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DO YOUR HOMEWORK</a:t>
            </a: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89CB51BB-2857-932E-82FA-3787F17BBF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7488893"/>
              </p:ext>
            </p:extLst>
          </p:nvPr>
        </p:nvGraphicFramePr>
        <p:xfrm>
          <a:off x="659530" y="2425280"/>
          <a:ext cx="10872940" cy="2930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C66E594-F39F-7AC6-78FE-87B1A2E635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968454" y="2405184"/>
            <a:ext cx="1836809" cy="18429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E4C1F6-290C-E1FC-6ABD-7B086B69D99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177594" y="2405184"/>
            <a:ext cx="1836809" cy="1842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F6BCD3-2AFC-9A7C-FE6A-E5D4D23FA38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386734" y="2405184"/>
            <a:ext cx="1836809" cy="184293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B69DC4E-AE0D-33CF-EFFA-7A8078159AB5}"/>
              </a:ext>
            </a:extLst>
          </p:cNvPr>
          <p:cNvGrpSpPr/>
          <p:nvPr/>
        </p:nvGrpSpPr>
        <p:grpSpPr>
          <a:xfrm rot="10800000"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E6B977C-63FC-EA13-D426-E091A07FE14A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1368F21-514D-815F-58CB-C38C824B4BE0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C5857E9-BEA2-8972-153E-ECDDAC467C15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5670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C3BC9-F078-DEB7-044C-9AAD6DD88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94C42E3-E5D8-4099-D520-8944B4FB0761}"/>
              </a:ext>
            </a:extLst>
          </p:cNvPr>
          <p:cNvSpPr/>
          <p:nvPr/>
        </p:nvSpPr>
        <p:spPr>
          <a:xfrm>
            <a:off x="5870448" y="0"/>
            <a:ext cx="6357424" cy="6134100"/>
          </a:xfrm>
          <a:prstGeom prst="rect">
            <a:avLst/>
          </a:prstGeom>
          <a:solidFill>
            <a:srgbClr val="D9F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83152CAF-22BC-16B5-8905-0AAD8CF5D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3987"/>
            <a:ext cx="12227873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625076-65A1-0094-F64A-51C05C1754AD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5007864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PREPARE YOUR MESSAGING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50D5A4-729D-1506-3C77-2E96A63ABA04}"/>
              </a:ext>
            </a:extLst>
          </p:cNvPr>
          <p:cNvSpPr txBox="1">
            <a:spLocks/>
          </p:cNvSpPr>
          <p:nvPr/>
        </p:nvSpPr>
        <p:spPr>
          <a:xfrm>
            <a:off x="431292" y="2069376"/>
            <a:ext cx="5007864" cy="349326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5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The message is not for you,</a:t>
            </a:r>
            <a:br>
              <a:rPr lang="en-US" sz="25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US" sz="25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it’s for your audience.</a:t>
            </a:r>
          </a:p>
          <a:p>
            <a:pPr marL="742950" lvl="1" indent="-285750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5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Know their ideology.</a:t>
            </a:r>
          </a:p>
          <a:p>
            <a:pPr marL="742950" lvl="1" indent="-285750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5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Find what you both agree on</a:t>
            </a:r>
            <a:br>
              <a:rPr lang="en-US" sz="25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US" sz="25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and start there.</a:t>
            </a:r>
          </a:p>
          <a:p>
            <a:pPr lvl="1">
              <a:lnSpc>
                <a:spcPct val="150000"/>
              </a:lnSpc>
              <a:buSzPct val="110000"/>
            </a:pPr>
            <a:endParaRPr lang="en-US" sz="2500" b="1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0207DA-4C8B-0F0F-8C7E-472C47349D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87591" y="1600610"/>
            <a:ext cx="2923137" cy="29328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1984B12-EA03-AB36-6D5B-4472E4905D93}"/>
              </a:ext>
            </a:extLst>
          </p:cNvPr>
          <p:cNvGrpSpPr/>
          <p:nvPr/>
        </p:nvGrpSpPr>
        <p:grpSpPr>
          <a:xfrm rot="10800000"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2C853E-2C37-6F00-E4EF-626B6AB0B576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2D74751-779D-45D8-E543-87280A54B88B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9CBF7C6-1ED5-43A4-1C6B-19168F5B623A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0795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9842D-11FA-0DEA-2648-91F0E68E3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4F8F1C56-E576-9BAD-8B7E-BA78D1BCFB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55"/>
          <a:stretch>
            <a:fillRect/>
          </a:stretch>
        </p:blipFill>
        <p:spPr>
          <a:xfrm>
            <a:off x="-1" y="5233987"/>
            <a:ext cx="12192001" cy="16240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6368F2-69B0-1B3E-B463-87B1797C8DD6}"/>
              </a:ext>
            </a:extLst>
          </p:cNvPr>
          <p:cNvSpPr txBox="1">
            <a:spLocks/>
          </p:cNvSpPr>
          <p:nvPr/>
        </p:nvSpPr>
        <p:spPr>
          <a:xfrm>
            <a:off x="431292" y="758248"/>
            <a:ext cx="11329416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KNOW YOUR LEGISLATOR</a:t>
            </a:r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4A7BD5D5-64C8-7E35-2BA7-2C0E9C062C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2633398"/>
              </p:ext>
            </p:extLst>
          </p:nvPr>
        </p:nvGraphicFramePr>
        <p:xfrm>
          <a:off x="1675285" y="1724025"/>
          <a:ext cx="8877300" cy="3651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D9A7DB6-B8EF-037A-1C39-E2E6E07CC57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778080" y="3804987"/>
            <a:ext cx="1243254" cy="12473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127DA1-636C-C22A-C2A4-D12EF962E06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288949" y="3804987"/>
            <a:ext cx="1243254" cy="12473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79C1CB-4676-DF34-18A8-17F0E2002F1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778074" y="2048628"/>
            <a:ext cx="1239452" cy="12435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B146DF-A99F-DFFC-2C92-843C017D2938}"/>
              </a:ext>
            </a:extLst>
          </p:cNvPr>
          <p:cNvSpPr/>
          <p:nvPr/>
        </p:nvSpPr>
        <p:spPr>
          <a:xfrm>
            <a:off x="2118360" y="2423160"/>
            <a:ext cx="589280" cy="294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Icon&#10;&#10;AI-generated content may be incorrect.">
            <a:extLst>
              <a:ext uri="{FF2B5EF4-FFF2-40B4-BE49-F238E27FC236}">
                <a16:creationId xmlns:a16="http://schemas.microsoft.com/office/drawing/2014/main" id="{1FE99FB8-B9B6-2CC4-7B23-56CD07502E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9571" y="1972754"/>
            <a:ext cx="1386144" cy="13861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DFF7AC7-C4AF-B5BD-D677-8166040FD9B2}"/>
              </a:ext>
            </a:extLst>
          </p:cNvPr>
          <p:cNvGrpSpPr/>
          <p:nvPr/>
        </p:nvGrpSpPr>
        <p:grpSpPr>
          <a:xfrm rot="10800000">
            <a:off x="228598" y="6244567"/>
            <a:ext cx="1258428" cy="346279"/>
            <a:chOff x="409573" y="6244567"/>
            <a:chExt cx="1816608" cy="49987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6B0AD1A-0A53-FBAF-3189-44D4512D2BF5}"/>
                </a:ext>
              </a:extLst>
            </p:cNvPr>
            <p:cNvSpPr/>
            <p:nvPr/>
          </p:nvSpPr>
          <p:spPr>
            <a:xfrm>
              <a:off x="1067941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43C5071-DB67-541E-4C70-BB39352F3DC2}"/>
                </a:ext>
              </a:extLst>
            </p:cNvPr>
            <p:cNvSpPr/>
            <p:nvPr/>
          </p:nvSpPr>
          <p:spPr>
            <a:xfrm>
              <a:off x="409573" y="6244567"/>
              <a:ext cx="499872" cy="499872"/>
            </a:xfrm>
            <a:prstGeom prst="ellipse">
              <a:avLst/>
            </a:prstGeom>
            <a:solidFill>
              <a:srgbClr val="D8D4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903D9AF-90DB-38E6-A3B7-9B22D64649CC}"/>
                </a:ext>
              </a:extLst>
            </p:cNvPr>
            <p:cNvSpPr/>
            <p:nvPr/>
          </p:nvSpPr>
          <p:spPr>
            <a:xfrm>
              <a:off x="1726309" y="6244567"/>
              <a:ext cx="499872" cy="499872"/>
            </a:xfrm>
            <a:prstGeom prst="ellipse">
              <a:avLst/>
            </a:prstGeom>
            <a:solidFill>
              <a:srgbClr val="009C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3185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41FEC-5D7E-C7C0-F01B-0A52DCFAA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85F17-465B-7C1B-112F-A710BEFBA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31" y="1062399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E8E8E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PREPARE IN ADVANCE</a:t>
            </a:r>
            <a:b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rgbClr val="002B3C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GET THE TIMING RIGHT</a:t>
            </a:r>
            <a:br>
              <a:rPr lang="en-US" b="1" dirty="0">
                <a:solidFill>
                  <a:schemeClr val="bg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chemeClr val="bg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TALK TO THE RIGHT PEOPLE</a:t>
            </a:r>
            <a:br>
              <a:rPr lang="en-US" b="1" dirty="0">
                <a:solidFill>
                  <a:schemeClr val="bg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en-US" b="1" dirty="0">
                <a:solidFill>
                  <a:schemeClr val="bg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CELEBRATE YOUR WINS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801AEB-3879-C297-68A9-24332F2B74C3}"/>
              </a:ext>
            </a:extLst>
          </p:cNvPr>
          <p:cNvSpPr/>
          <p:nvPr/>
        </p:nvSpPr>
        <p:spPr>
          <a:xfrm>
            <a:off x="1" y="4661282"/>
            <a:ext cx="12192000" cy="176454"/>
          </a:xfrm>
          <a:prstGeom prst="rect">
            <a:avLst/>
          </a:prstGeom>
          <a:solidFill>
            <a:srgbClr val="D9F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14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F295CCA485BA4D9A1D6C95B6BF98BB" ma:contentTypeVersion="4" ma:contentTypeDescription="Create a new document." ma:contentTypeScope="" ma:versionID="5dd1d3bb4c7253f52224c99e0f9f88e9">
  <xsd:schema xmlns:xsd="http://www.w3.org/2001/XMLSchema" xmlns:xs="http://www.w3.org/2001/XMLSchema" xmlns:p="http://schemas.microsoft.com/office/2006/metadata/properties" xmlns:ns2="cd708909-98ff-4d03-b300-14af36dd869a" targetNamespace="http://schemas.microsoft.com/office/2006/metadata/properties" ma:root="true" ma:fieldsID="5f039766d8f35547e1e167f845e8d4c6" ns2:_="">
    <xsd:import namespace="cd708909-98ff-4d03-b300-14af36dd86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08909-98ff-4d03-b300-14af36dd86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3B5CD7-9AD8-4974-BACC-D3C5DD60499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FDF218F-40B8-4061-A85F-76D356E07D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708909-98ff-4d03-b300-14af36dd86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127AED-1035-4568-B5A2-AD5B5C6B9B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6848</TotalTime>
  <Words>505</Words>
  <Application>Microsoft Office PowerPoint</Application>
  <PresentationFormat>Widescreen</PresentationFormat>
  <Paragraphs>130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Aptos</vt:lpstr>
      <vt:lpstr>Arial</vt:lpstr>
      <vt:lpstr>Open Sans ExtraBold</vt:lpstr>
      <vt:lpstr>Open Sans Light</vt:lpstr>
      <vt:lpstr>Open Sans SemiBold</vt:lpstr>
      <vt:lpstr>Office Theme</vt:lpstr>
      <vt:lpstr>TELLING YOUR STORY WITH DATA</vt:lpstr>
      <vt:lpstr>PowerPoint Presentation</vt:lpstr>
      <vt:lpstr>PowerPoint Presentation</vt:lpstr>
      <vt:lpstr>PowerPoint Presentation</vt:lpstr>
      <vt:lpstr>PREPARE IN ADVANCE GET THE TIMING RIGHT TALK TO THE RIGHT PEOPLE CELEBRATE YOUR WINS</vt:lpstr>
      <vt:lpstr>PowerPoint Presentation</vt:lpstr>
      <vt:lpstr>PowerPoint Presentation</vt:lpstr>
      <vt:lpstr>PowerPoint Presentation</vt:lpstr>
      <vt:lpstr>PREPARE IN ADVANCE GET THE TIMING RIGHT TALK TO THE RIGHT PEOPLE CELEBRATE YOUR WINS</vt:lpstr>
      <vt:lpstr>PowerPoint Presentation</vt:lpstr>
      <vt:lpstr>PowerPoint Presentation</vt:lpstr>
      <vt:lpstr>PowerPoint Presentation</vt:lpstr>
      <vt:lpstr>PREPARE IN ADVANCE GET THE TIMING RIGHT TALK TO THE RIGHT PEOPLE CELEBRATE YOUR WINS</vt:lpstr>
      <vt:lpstr>PowerPoint Presentation</vt:lpstr>
      <vt:lpstr>PowerPoint Presentation</vt:lpstr>
      <vt:lpstr>PREPARE IN ADVANCE GET THE TIMING RIGHT TALK TO THE RIGHT PEOPLE CELEBRATE YOUR WINS</vt:lpstr>
      <vt:lpstr>PowerPoint Presentation</vt:lpstr>
      <vt:lpstr>PREPARE IN ADVANCE GET THE TIMING RIGHT TALK TO THE RIGHT PEOPLE CELEBRATE YOUR WINS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GUIDE THE CONVERSATION KEEP YOUR TIME LIMIT PAY ATTENTION DO SOMETHING FOR THEM END WITH AN ASK FOLLOW UP</vt:lpstr>
      <vt:lpstr>PowerPoint Presentation</vt:lpstr>
      <vt:lpstr>PowerPoint Presentation</vt:lpstr>
      <vt:lpstr>PowerPoint Presentation</vt:lpstr>
      <vt:lpstr>HANDOUT</vt:lpstr>
      <vt:lpstr>PowerPoint Presentation</vt:lpstr>
      <vt:lpstr>PowerPoint Presentation</vt:lpstr>
      <vt:lpstr>DASHBOARD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Harris, Derk</dc:creator>
  <cp:lastModifiedBy>Durfee, Tyler</cp:lastModifiedBy>
  <cp:revision>15</cp:revision>
  <dcterms:created xsi:type="dcterms:W3CDTF">2024-08-20T15:22:54Z</dcterms:created>
  <dcterms:modified xsi:type="dcterms:W3CDTF">2026-01-31T16:34:45Z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0x01010045F295CCA485BA4D9A1D6C95B6BF98BB</vt:lpwstr>
  </property>
</Properties>
</file>